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43"/>
  </p:notesMasterIdLst>
  <p:sldIdLst>
    <p:sldId id="256" r:id="rId2"/>
    <p:sldId id="257" r:id="rId3"/>
    <p:sldId id="258" r:id="rId4"/>
    <p:sldId id="259" r:id="rId5"/>
    <p:sldId id="260" r:id="rId6"/>
    <p:sldId id="283" r:id="rId7"/>
    <p:sldId id="265" r:id="rId8"/>
    <p:sldId id="267" r:id="rId9"/>
    <p:sldId id="268" r:id="rId10"/>
    <p:sldId id="262" r:id="rId11"/>
    <p:sldId id="261" r:id="rId12"/>
    <p:sldId id="263" r:id="rId13"/>
    <p:sldId id="264" r:id="rId14"/>
    <p:sldId id="266" r:id="rId15"/>
    <p:sldId id="269" r:id="rId16"/>
    <p:sldId id="270" r:id="rId17"/>
    <p:sldId id="271" r:id="rId18"/>
    <p:sldId id="272" r:id="rId19"/>
    <p:sldId id="27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79" r:id="rId34"/>
    <p:sldId id="274" r:id="rId35"/>
    <p:sldId id="278" r:id="rId36"/>
    <p:sldId id="277" r:id="rId37"/>
    <p:sldId id="275" r:id="rId38"/>
    <p:sldId id="280" r:id="rId39"/>
    <p:sldId id="276" r:id="rId40"/>
    <p:sldId id="281" r:id="rId41"/>
    <p:sldId id="28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D23015-4CEA-4815-9A6A-CC22BFA21D35}" v="5" dt="2024-08-28T05:11:22.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76114" autoAdjust="0"/>
  </p:normalViewPr>
  <p:slideViewPr>
    <p:cSldViewPr snapToGrid="0">
      <p:cViewPr varScale="1">
        <p:scale>
          <a:sx n="64" d="100"/>
          <a:sy n="64" d="100"/>
        </p:scale>
        <p:origin x="13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aboon tongbuasirilai" userId="3a6fbbe2-a5cd-4f36-96f1-1e3cf3325333" providerId="ADAL" clId="{C1D23015-4CEA-4815-9A6A-CC22BFA21D35}"/>
    <pc:docChg chg="undo custSel addSld modSld">
      <pc:chgData name="tanaboon tongbuasirilai" userId="3a6fbbe2-a5cd-4f36-96f1-1e3cf3325333" providerId="ADAL" clId="{C1D23015-4CEA-4815-9A6A-CC22BFA21D35}" dt="2024-09-11T03:42:44.400" v="1254" actId="20577"/>
      <pc:docMkLst>
        <pc:docMk/>
      </pc:docMkLst>
      <pc:sldChg chg="modSp mod">
        <pc:chgData name="tanaboon tongbuasirilai" userId="3a6fbbe2-a5cd-4f36-96f1-1e3cf3325333" providerId="ADAL" clId="{C1D23015-4CEA-4815-9A6A-CC22BFA21D35}" dt="2024-09-11T03:42:44.400" v="1254" actId="20577"/>
        <pc:sldMkLst>
          <pc:docMk/>
          <pc:sldMk cId="3523108713" sldId="256"/>
        </pc:sldMkLst>
        <pc:spChg chg="mod">
          <ac:chgData name="tanaboon tongbuasirilai" userId="3a6fbbe2-a5cd-4f36-96f1-1e3cf3325333" providerId="ADAL" clId="{C1D23015-4CEA-4815-9A6A-CC22BFA21D35}" dt="2024-09-11T03:42:44.400" v="1254" actId="20577"/>
          <ac:spMkLst>
            <pc:docMk/>
            <pc:sldMk cId="3523108713" sldId="256"/>
            <ac:spMk id="3" creationId="{16F4708F-14B0-DB70-3A8D-5F525121E991}"/>
          </ac:spMkLst>
        </pc:spChg>
      </pc:sldChg>
      <pc:sldChg chg="modSp mod">
        <pc:chgData name="tanaboon tongbuasirilai" userId="3a6fbbe2-a5cd-4f36-96f1-1e3cf3325333" providerId="ADAL" clId="{C1D23015-4CEA-4815-9A6A-CC22BFA21D35}" dt="2024-08-16T11:11:14.090" v="54" actId="20577"/>
        <pc:sldMkLst>
          <pc:docMk/>
          <pc:sldMk cId="862083845" sldId="257"/>
        </pc:sldMkLst>
        <pc:spChg chg="mod">
          <ac:chgData name="tanaboon tongbuasirilai" userId="3a6fbbe2-a5cd-4f36-96f1-1e3cf3325333" providerId="ADAL" clId="{C1D23015-4CEA-4815-9A6A-CC22BFA21D35}" dt="2024-08-16T11:11:14.090" v="54" actId="20577"/>
          <ac:spMkLst>
            <pc:docMk/>
            <pc:sldMk cId="862083845" sldId="257"/>
            <ac:spMk id="3" creationId="{751FABFD-BAA2-A532-B6B4-2C6369DCE1EB}"/>
          </ac:spMkLst>
        </pc:spChg>
      </pc:sldChg>
      <pc:sldChg chg="modSp mod">
        <pc:chgData name="tanaboon tongbuasirilai" userId="3a6fbbe2-a5cd-4f36-96f1-1e3cf3325333" providerId="ADAL" clId="{C1D23015-4CEA-4815-9A6A-CC22BFA21D35}" dt="2024-08-16T11:13:00.888" v="119"/>
        <pc:sldMkLst>
          <pc:docMk/>
          <pc:sldMk cId="904602758" sldId="258"/>
        </pc:sldMkLst>
        <pc:spChg chg="mod">
          <ac:chgData name="tanaboon tongbuasirilai" userId="3a6fbbe2-a5cd-4f36-96f1-1e3cf3325333" providerId="ADAL" clId="{C1D23015-4CEA-4815-9A6A-CC22BFA21D35}" dt="2024-08-16T11:13:00.888" v="119"/>
          <ac:spMkLst>
            <pc:docMk/>
            <pc:sldMk cId="904602758" sldId="258"/>
            <ac:spMk id="3" creationId="{E4AA7889-5FC4-6175-33D4-736A44D60366}"/>
          </ac:spMkLst>
        </pc:spChg>
      </pc:sldChg>
      <pc:sldChg chg="addSp delSp modSp mod setBg">
        <pc:chgData name="tanaboon tongbuasirilai" userId="3a6fbbe2-a5cd-4f36-96f1-1e3cf3325333" providerId="ADAL" clId="{C1D23015-4CEA-4815-9A6A-CC22BFA21D35}" dt="2024-08-16T11:10:21.081" v="30" actId="113"/>
        <pc:sldMkLst>
          <pc:docMk/>
          <pc:sldMk cId="357800186" sldId="260"/>
        </pc:sldMkLst>
        <pc:spChg chg="mod">
          <ac:chgData name="tanaboon tongbuasirilai" userId="3a6fbbe2-a5cd-4f36-96f1-1e3cf3325333" providerId="ADAL" clId="{C1D23015-4CEA-4815-9A6A-CC22BFA21D35}" dt="2024-08-16T11:08:19.234" v="1" actId="26606"/>
          <ac:spMkLst>
            <pc:docMk/>
            <pc:sldMk cId="357800186" sldId="260"/>
            <ac:spMk id="2" creationId="{BCE03F56-D3BA-B48D-343A-FC20D905B867}"/>
          </ac:spMkLst>
        </pc:spChg>
        <pc:spChg chg="del">
          <ac:chgData name="tanaboon tongbuasirilai" userId="3a6fbbe2-a5cd-4f36-96f1-1e3cf3325333" providerId="ADAL" clId="{C1D23015-4CEA-4815-9A6A-CC22BFA21D35}" dt="2024-08-16T11:08:09.201" v="0"/>
          <ac:spMkLst>
            <pc:docMk/>
            <pc:sldMk cId="357800186" sldId="260"/>
            <ac:spMk id="3" creationId="{6E6E94FC-EB86-DC91-6C26-92EB1422BEBB}"/>
          </ac:spMkLst>
        </pc:spChg>
        <pc:spChg chg="del">
          <ac:chgData name="tanaboon tongbuasirilai" userId="3a6fbbe2-a5cd-4f36-96f1-1e3cf3325333" providerId="ADAL" clId="{C1D23015-4CEA-4815-9A6A-CC22BFA21D35}" dt="2024-08-16T11:08:19.234" v="1" actId="26606"/>
          <ac:spMkLst>
            <pc:docMk/>
            <pc:sldMk cId="357800186" sldId="260"/>
            <ac:spMk id="8" creationId="{C33976D1-3430-450C-A978-87A9A6E8E71F}"/>
          </ac:spMkLst>
        </pc:spChg>
        <pc:spChg chg="del">
          <ac:chgData name="tanaboon tongbuasirilai" userId="3a6fbbe2-a5cd-4f36-96f1-1e3cf3325333" providerId="ADAL" clId="{C1D23015-4CEA-4815-9A6A-CC22BFA21D35}" dt="2024-08-16T11:08:19.234" v="1" actId="26606"/>
          <ac:spMkLst>
            <pc:docMk/>
            <pc:sldMk cId="357800186" sldId="260"/>
            <ac:spMk id="10" creationId="{7D6AAC78-7D86-415A-ADC1-2B474807960C}"/>
          </ac:spMkLst>
        </pc:spChg>
        <pc:spChg chg="del">
          <ac:chgData name="tanaboon tongbuasirilai" userId="3a6fbbe2-a5cd-4f36-96f1-1e3cf3325333" providerId="ADAL" clId="{C1D23015-4CEA-4815-9A6A-CC22BFA21D35}" dt="2024-08-16T11:08:19.234" v="1" actId="26606"/>
          <ac:spMkLst>
            <pc:docMk/>
            <pc:sldMk cId="357800186" sldId="260"/>
            <ac:spMk id="12" creationId="{F2A658D9-F185-44F1-BA33-D50320D1D078}"/>
          </ac:spMkLst>
        </pc:spChg>
        <pc:graphicFrameChg chg="add mod modGraphic">
          <ac:chgData name="tanaboon tongbuasirilai" userId="3a6fbbe2-a5cd-4f36-96f1-1e3cf3325333" providerId="ADAL" clId="{C1D23015-4CEA-4815-9A6A-CC22BFA21D35}" dt="2024-08-16T11:10:21.081" v="30" actId="113"/>
          <ac:graphicFrameMkLst>
            <pc:docMk/>
            <pc:sldMk cId="357800186" sldId="260"/>
            <ac:graphicFrameMk id="4" creationId="{FD76DB43-320B-4E81-D309-37EF851DEE10}"/>
          </ac:graphicFrameMkLst>
        </pc:graphicFrameChg>
      </pc:sldChg>
      <pc:sldChg chg="modNotesTx">
        <pc:chgData name="tanaboon tongbuasirilai" userId="3a6fbbe2-a5cd-4f36-96f1-1e3cf3325333" providerId="ADAL" clId="{C1D23015-4CEA-4815-9A6A-CC22BFA21D35}" dt="2024-08-27T11:04:45.986" v="365" actId="20577"/>
        <pc:sldMkLst>
          <pc:docMk/>
          <pc:sldMk cId="3027304242" sldId="261"/>
        </pc:sldMkLst>
      </pc:sldChg>
      <pc:sldChg chg="modNotesTx">
        <pc:chgData name="tanaboon tongbuasirilai" userId="3a6fbbe2-a5cd-4f36-96f1-1e3cf3325333" providerId="ADAL" clId="{C1D23015-4CEA-4815-9A6A-CC22BFA21D35}" dt="2024-08-27T11:05:30.109" v="405" actId="20577"/>
        <pc:sldMkLst>
          <pc:docMk/>
          <pc:sldMk cId="572384669" sldId="263"/>
        </pc:sldMkLst>
      </pc:sldChg>
      <pc:sldChg chg="modNotesTx">
        <pc:chgData name="tanaboon tongbuasirilai" userId="3a6fbbe2-a5cd-4f36-96f1-1e3cf3325333" providerId="ADAL" clId="{C1D23015-4CEA-4815-9A6A-CC22BFA21D35}" dt="2024-08-27T10:42:33.790" v="163" actId="20577"/>
        <pc:sldMkLst>
          <pc:docMk/>
          <pc:sldMk cId="1673042450" sldId="265"/>
        </pc:sldMkLst>
      </pc:sldChg>
      <pc:sldChg chg="modNotesTx">
        <pc:chgData name="tanaboon tongbuasirilai" userId="3a6fbbe2-a5cd-4f36-96f1-1e3cf3325333" providerId="ADAL" clId="{C1D23015-4CEA-4815-9A6A-CC22BFA21D35}" dt="2024-08-27T11:03:10.990" v="283" actId="20577"/>
        <pc:sldMkLst>
          <pc:docMk/>
          <pc:sldMk cId="688047386" sldId="268"/>
        </pc:sldMkLst>
      </pc:sldChg>
      <pc:sldChg chg="modNotesTx">
        <pc:chgData name="tanaboon tongbuasirilai" userId="3a6fbbe2-a5cd-4f36-96f1-1e3cf3325333" providerId="ADAL" clId="{C1D23015-4CEA-4815-9A6A-CC22BFA21D35}" dt="2024-08-27T11:08:16.913" v="509" actId="20577"/>
        <pc:sldMkLst>
          <pc:docMk/>
          <pc:sldMk cId="3385274612" sldId="269"/>
        </pc:sldMkLst>
      </pc:sldChg>
      <pc:sldChg chg="modSp mod">
        <pc:chgData name="tanaboon tongbuasirilai" userId="3a6fbbe2-a5cd-4f36-96f1-1e3cf3325333" providerId="ADAL" clId="{C1D23015-4CEA-4815-9A6A-CC22BFA21D35}" dt="2024-08-28T02:10:02.687" v="939" actId="20577"/>
        <pc:sldMkLst>
          <pc:docMk/>
          <pc:sldMk cId="1780207787" sldId="277"/>
        </pc:sldMkLst>
        <pc:spChg chg="mod">
          <ac:chgData name="tanaboon tongbuasirilai" userId="3a6fbbe2-a5cd-4f36-96f1-1e3cf3325333" providerId="ADAL" clId="{C1D23015-4CEA-4815-9A6A-CC22BFA21D35}" dt="2024-08-28T02:10:02.687" v="939" actId="20577"/>
          <ac:spMkLst>
            <pc:docMk/>
            <pc:sldMk cId="1780207787" sldId="277"/>
            <ac:spMk id="4" creationId="{876C0EEA-EB21-6279-7D5C-EFF9BBCF60C2}"/>
          </ac:spMkLst>
        </pc:spChg>
      </pc:sldChg>
      <pc:sldChg chg="modSp mod">
        <pc:chgData name="tanaboon tongbuasirilai" userId="3a6fbbe2-a5cd-4f36-96f1-1e3cf3325333" providerId="ADAL" clId="{C1D23015-4CEA-4815-9A6A-CC22BFA21D35}" dt="2024-08-28T02:09:57.517" v="937" actId="20577"/>
        <pc:sldMkLst>
          <pc:docMk/>
          <pc:sldMk cId="3428512186" sldId="278"/>
        </pc:sldMkLst>
        <pc:spChg chg="mod">
          <ac:chgData name="tanaboon tongbuasirilai" userId="3a6fbbe2-a5cd-4f36-96f1-1e3cf3325333" providerId="ADAL" clId="{C1D23015-4CEA-4815-9A6A-CC22BFA21D35}" dt="2024-08-28T02:09:57.517" v="937" actId="20577"/>
          <ac:spMkLst>
            <pc:docMk/>
            <pc:sldMk cId="3428512186" sldId="278"/>
            <ac:spMk id="2" creationId="{5C7B2E80-0388-A4BC-A675-4C1F553814C4}"/>
          </ac:spMkLst>
        </pc:spChg>
      </pc:sldChg>
      <pc:sldChg chg="modSp mod">
        <pc:chgData name="tanaboon tongbuasirilai" userId="3a6fbbe2-a5cd-4f36-96f1-1e3cf3325333" providerId="ADAL" clId="{C1D23015-4CEA-4815-9A6A-CC22BFA21D35}" dt="2024-08-28T02:10:11.529" v="941" actId="20577"/>
        <pc:sldMkLst>
          <pc:docMk/>
          <pc:sldMk cId="1641231418" sldId="280"/>
        </pc:sldMkLst>
        <pc:spChg chg="mod">
          <ac:chgData name="tanaboon tongbuasirilai" userId="3a6fbbe2-a5cd-4f36-96f1-1e3cf3325333" providerId="ADAL" clId="{C1D23015-4CEA-4815-9A6A-CC22BFA21D35}" dt="2024-08-28T02:10:11.529" v="941" actId="20577"/>
          <ac:spMkLst>
            <pc:docMk/>
            <pc:sldMk cId="1641231418" sldId="280"/>
            <ac:spMk id="3" creationId="{727DF170-77C9-6E52-7315-CC01972432BD}"/>
          </ac:spMkLst>
        </pc:spChg>
      </pc:sldChg>
      <pc:sldChg chg="addSp delSp modSp mod">
        <pc:chgData name="tanaboon tongbuasirilai" userId="3a6fbbe2-a5cd-4f36-96f1-1e3cf3325333" providerId="ADAL" clId="{C1D23015-4CEA-4815-9A6A-CC22BFA21D35}" dt="2024-08-28T02:09:18.508" v="935" actId="1076"/>
        <pc:sldMkLst>
          <pc:docMk/>
          <pc:sldMk cId="1493299020" sldId="282"/>
        </pc:sldMkLst>
        <pc:spChg chg="add del">
          <ac:chgData name="tanaboon tongbuasirilai" userId="3a6fbbe2-a5cd-4f36-96f1-1e3cf3325333" providerId="ADAL" clId="{C1D23015-4CEA-4815-9A6A-CC22BFA21D35}" dt="2024-08-28T02:09:01.036" v="926" actId="22"/>
          <ac:spMkLst>
            <pc:docMk/>
            <pc:sldMk cId="1493299020" sldId="282"/>
            <ac:spMk id="4" creationId="{459ED3E5-3C8F-1D9A-19F5-A30EA0E2A009}"/>
          </ac:spMkLst>
        </pc:spChg>
        <pc:spChg chg="add mod">
          <ac:chgData name="tanaboon tongbuasirilai" userId="3a6fbbe2-a5cd-4f36-96f1-1e3cf3325333" providerId="ADAL" clId="{C1D23015-4CEA-4815-9A6A-CC22BFA21D35}" dt="2024-08-28T02:09:18.508" v="935" actId="1076"/>
          <ac:spMkLst>
            <pc:docMk/>
            <pc:sldMk cId="1493299020" sldId="282"/>
            <ac:spMk id="6" creationId="{F041D714-2695-7351-CF8A-6E571BEAEE92}"/>
          </ac:spMkLst>
        </pc:spChg>
        <pc:picChg chg="mod">
          <ac:chgData name="tanaboon tongbuasirilai" userId="3a6fbbe2-a5cd-4f36-96f1-1e3cf3325333" providerId="ADAL" clId="{C1D23015-4CEA-4815-9A6A-CC22BFA21D35}" dt="2024-08-28T02:09:03.348" v="929" actId="1076"/>
          <ac:picMkLst>
            <pc:docMk/>
            <pc:sldMk cId="1493299020" sldId="282"/>
            <ac:picMk id="8" creationId="{2DFF2EFF-3EFB-4F3C-DA34-79E074A24760}"/>
          </ac:picMkLst>
        </pc:picChg>
      </pc:sldChg>
      <pc:sldChg chg="modSp new mod">
        <pc:chgData name="tanaboon tongbuasirilai" userId="3a6fbbe2-a5cd-4f36-96f1-1e3cf3325333" providerId="ADAL" clId="{C1D23015-4CEA-4815-9A6A-CC22BFA21D35}" dt="2024-08-16T11:10:52.802" v="44" actId="403"/>
        <pc:sldMkLst>
          <pc:docMk/>
          <pc:sldMk cId="3875220318" sldId="283"/>
        </pc:sldMkLst>
        <pc:spChg chg="mod">
          <ac:chgData name="tanaboon tongbuasirilai" userId="3a6fbbe2-a5cd-4f36-96f1-1e3cf3325333" providerId="ADAL" clId="{C1D23015-4CEA-4815-9A6A-CC22BFA21D35}" dt="2024-08-16T11:10:39.954" v="41" actId="20577"/>
          <ac:spMkLst>
            <pc:docMk/>
            <pc:sldMk cId="3875220318" sldId="283"/>
            <ac:spMk id="2" creationId="{323C49C0-292E-0A47-9D08-1DDBAE810248}"/>
          </ac:spMkLst>
        </pc:spChg>
        <pc:spChg chg="mod">
          <ac:chgData name="tanaboon tongbuasirilai" userId="3a6fbbe2-a5cd-4f36-96f1-1e3cf3325333" providerId="ADAL" clId="{C1D23015-4CEA-4815-9A6A-CC22BFA21D35}" dt="2024-08-16T11:10:52.802" v="44" actId="403"/>
          <ac:spMkLst>
            <pc:docMk/>
            <pc:sldMk cId="3875220318" sldId="283"/>
            <ac:spMk id="3" creationId="{CE48D248-0D56-DD8A-F7DA-68368D281FCF}"/>
          </ac:spMkLst>
        </pc:spChg>
      </pc:sldChg>
      <pc:sldChg chg="addSp modSp new mod setBg modNotesTx">
        <pc:chgData name="tanaboon tongbuasirilai" userId="3a6fbbe2-a5cd-4f36-96f1-1e3cf3325333" providerId="ADAL" clId="{C1D23015-4CEA-4815-9A6A-CC22BFA21D35}" dt="2024-08-27T14:11:43.577" v="624" actId="20577"/>
        <pc:sldMkLst>
          <pc:docMk/>
          <pc:sldMk cId="3681155625" sldId="284"/>
        </pc:sldMkLst>
        <pc:spChg chg="mod">
          <ac:chgData name="tanaboon tongbuasirilai" userId="3a6fbbe2-a5cd-4f36-96f1-1e3cf3325333" providerId="ADAL" clId="{C1D23015-4CEA-4815-9A6A-CC22BFA21D35}" dt="2024-08-27T11:14:26.041" v="568" actId="1076"/>
          <ac:spMkLst>
            <pc:docMk/>
            <pc:sldMk cId="3681155625" sldId="284"/>
            <ac:spMk id="2" creationId="{B2143868-EFF8-6018-D621-FA01E58B6562}"/>
          </ac:spMkLst>
        </pc:spChg>
        <pc:spChg chg="mod">
          <ac:chgData name="tanaboon tongbuasirilai" userId="3a6fbbe2-a5cd-4f36-96f1-1e3cf3325333" providerId="ADAL" clId="{C1D23015-4CEA-4815-9A6A-CC22BFA21D35}" dt="2024-08-27T11:14:44.934" v="577" actId="113"/>
          <ac:spMkLst>
            <pc:docMk/>
            <pc:sldMk cId="3681155625" sldId="284"/>
            <ac:spMk id="3" creationId="{6B623DE9-CBF1-A298-DF2D-23DE3C560E9D}"/>
          </ac:spMkLst>
        </pc:spChg>
        <pc:picChg chg="add">
          <ac:chgData name="tanaboon tongbuasirilai" userId="3a6fbbe2-a5cd-4f36-96f1-1e3cf3325333" providerId="ADAL" clId="{C1D23015-4CEA-4815-9A6A-CC22BFA21D35}" dt="2024-08-27T11:14:19.404" v="565" actId="26606"/>
          <ac:picMkLst>
            <pc:docMk/>
            <pc:sldMk cId="3681155625" sldId="284"/>
            <ac:picMk id="5" creationId="{43CCD07D-9E11-97EB-B249-AF97A7562576}"/>
          </ac:picMkLst>
        </pc:picChg>
      </pc:sldChg>
      <pc:sldChg chg="addSp delSp modSp new mod setBg setClrOvrMap">
        <pc:chgData name="tanaboon tongbuasirilai" userId="3a6fbbe2-a5cd-4f36-96f1-1e3cf3325333" providerId="ADAL" clId="{C1D23015-4CEA-4815-9A6A-CC22BFA21D35}" dt="2024-08-27T14:16:24.417" v="670" actId="207"/>
        <pc:sldMkLst>
          <pc:docMk/>
          <pc:sldMk cId="3809187428" sldId="285"/>
        </pc:sldMkLst>
        <pc:spChg chg="mod">
          <ac:chgData name="tanaboon tongbuasirilai" userId="3a6fbbe2-a5cd-4f36-96f1-1e3cf3325333" providerId="ADAL" clId="{C1D23015-4CEA-4815-9A6A-CC22BFA21D35}" dt="2024-08-27T14:15:45.920" v="660" actId="26606"/>
          <ac:spMkLst>
            <pc:docMk/>
            <pc:sldMk cId="3809187428" sldId="285"/>
            <ac:spMk id="2" creationId="{DDE52D31-4E66-35E8-9AB1-CBB59E875269}"/>
          </ac:spMkLst>
        </pc:spChg>
        <pc:spChg chg="add del mod">
          <ac:chgData name="tanaboon tongbuasirilai" userId="3a6fbbe2-a5cd-4f36-96f1-1e3cf3325333" providerId="ADAL" clId="{C1D23015-4CEA-4815-9A6A-CC22BFA21D35}" dt="2024-08-27T14:15:45.920" v="660" actId="26606"/>
          <ac:spMkLst>
            <pc:docMk/>
            <pc:sldMk cId="3809187428" sldId="285"/>
            <ac:spMk id="3" creationId="{7C17E85A-DBF0-F246-E840-C98B3B30C989}"/>
          </ac:spMkLst>
        </pc:spChg>
        <pc:spChg chg="add del">
          <ac:chgData name="tanaboon tongbuasirilai" userId="3a6fbbe2-a5cd-4f36-96f1-1e3cf3325333" providerId="ADAL" clId="{C1D23015-4CEA-4815-9A6A-CC22BFA21D35}" dt="2024-08-27T14:15:37.378" v="657" actId="26606"/>
          <ac:spMkLst>
            <pc:docMk/>
            <pc:sldMk cId="3809187428" sldId="285"/>
            <ac:spMk id="8" creationId="{C33976D1-3430-450C-A978-87A9A6E8E71F}"/>
          </ac:spMkLst>
        </pc:spChg>
        <pc:spChg chg="add del">
          <ac:chgData name="tanaboon tongbuasirilai" userId="3a6fbbe2-a5cd-4f36-96f1-1e3cf3325333" providerId="ADAL" clId="{C1D23015-4CEA-4815-9A6A-CC22BFA21D35}" dt="2024-08-27T14:15:45.910" v="659" actId="26606"/>
          <ac:spMkLst>
            <pc:docMk/>
            <pc:sldMk cId="3809187428" sldId="285"/>
            <ac:spMk id="9" creationId="{34B53BE1-D2E2-4E46-987E-211A9D50027C}"/>
          </ac:spMkLst>
        </pc:spChg>
        <pc:spChg chg="add del">
          <ac:chgData name="tanaboon tongbuasirilai" userId="3a6fbbe2-a5cd-4f36-96f1-1e3cf3325333" providerId="ADAL" clId="{C1D23015-4CEA-4815-9A6A-CC22BFA21D35}" dt="2024-08-27T14:15:37.378" v="657" actId="26606"/>
          <ac:spMkLst>
            <pc:docMk/>
            <pc:sldMk cId="3809187428" sldId="285"/>
            <ac:spMk id="10" creationId="{7D6AAC78-7D86-415A-ADC1-2B474807960C}"/>
          </ac:spMkLst>
        </pc:spChg>
        <pc:spChg chg="add del">
          <ac:chgData name="tanaboon tongbuasirilai" userId="3a6fbbe2-a5cd-4f36-96f1-1e3cf3325333" providerId="ADAL" clId="{C1D23015-4CEA-4815-9A6A-CC22BFA21D35}" dt="2024-08-27T14:15:45.910" v="659" actId="26606"/>
          <ac:spMkLst>
            <pc:docMk/>
            <pc:sldMk cId="3809187428" sldId="285"/>
            <ac:spMk id="11" creationId="{FFB9713E-9F53-4A50-BDAA-CEB2A263BF55}"/>
          </ac:spMkLst>
        </pc:spChg>
        <pc:spChg chg="add del">
          <ac:chgData name="tanaboon tongbuasirilai" userId="3a6fbbe2-a5cd-4f36-96f1-1e3cf3325333" providerId="ADAL" clId="{C1D23015-4CEA-4815-9A6A-CC22BFA21D35}" dt="2024-08-27T14:15:37.378" v="657" actId="26606"/>
          <ac:spMkLst>
            <pc:docMk/>
            <pc:sldMk cId="3809187428" sldId="285"/>
            <ac:spMk id="12" creationId="{F2A658D9-F185-44F1-BA33-D50320D1D078}"/>
          </ac:spMkLst>
        </pc:spChg>
        <pc:spChg chg="add">
          <ac:chgData name="tanaboon tongbuasirilai" userId="3a6fbbe2-a5cd-4f36-96f1-1e3cf3325333" providerId="ADAL" clId="{C1D23015-4CEA-4815-9A6A-CC22BFA21D35}" dt="2024-08-27T14:15:45.920" v="660" actId="26606"/>
          <ac:spMkLst>
            <pc:docMk/>
            <pc:sldMk cId="3809187428" sldId="285"/>
            <ac:spMk id="13" creationId="{9A3764AE-D7B7-4CB5-A0E1-2885E4598A09}"/>
          </ac:spMkLst>
        </pc:spChg>
        <pc:spChg chg="add">
          <ac:chgData name="tanaboon tongbuasirilai" userId="3a6fbbe2-a5cd-4f36-96f1-1e3cf3325333" providerId="ADAL" clId="{C1D23015-4CEA-4815-9A6A-CC22BFA21D35}" dt="2024-08-27T14:15:45.920" v="660" actId="26606"/>
          <ac:spMkLst>
            <pc:docMk/>
            <pc:sldMk cId="3809187428" sldId="285"/>
            <ac:spMk id="14" creationId="{329C095C-3AB6-49D8-9436-3672566FEEDB}"/>
          </ac:spMkLst>
        </pc:spChg>
        <pc:spChg chg="add mod">
          <ac:chgData name="tanaboon tongbuasirilai" userId="3a6fbbe2-a5cd-4f36-96f1-1e3cf3325333" providerId="ADAL" clId="{C1D23015-4CEA-4815-9A6A-CC22BFA21D35}" dt="2024-08-27T14:16:24.417" v="670" actId="207"/>
          <ac:spMkLst>
            <pc:docMk/>
            <pc:sldMk cId="3809187428" sldId="285"/>
            <ac:spMk id="15" creationId="{7C17E85A-DBF0-F246-E840-C98B3B30C989}"/>
          </ac:spMkLst>
        </pc:spChg>
        <pc:graphicFrameChg chg="add del">
          <ac:chgData name="tanaboon tongbuasirilai" userId="3a6fbbe2-a5cd-4f36-96f1-1e3cf3325333" providerId="ADAL" clId="{C1D23015-4CEA-4815-9A6A-CC22BFA21D35}" dt="2024-08-27T14:15:45.910" v="659" actId="26606"/>
          <ac:graphicFrameMkLst>
            <pc:docMk/>
            <pc:sldMk cId="3809187428" sldId="285"/>
            <ac:graphicFrameMk id="5" creationId="{80BDD074-1B5C-E723-1EEA-BBF4D8E0D472}"/>
          </ac:graphicFrameMkLst>
        </pc:graphicFrameChg>
      </pc:sldChg>
      <pc:sldChg chg="addSp delSp modSp new mod setBg setClrOvrMap">
        <pc:chgData name="tanaboon tongbuasirilai" userId="3a6fbbe2-a5cd-4f36-96f1-1e3cf3325333" providerId="ADAL" clId="{C1D23015-4CEA-4815-9A6A-CC22BFA21D35}" dt="2024-08-27T14:25:01.388" v="744" actId="207"/>
        <pc:sldMkLst>
          <pc:docMk/>
          <pc:sldMk cId="3851445371" sldId="286"/>
        </pc:sldMkLst>
        <pc:spChg chg="mod ord">
          <ac:chgData name="tanaboon tongbuasirilai" userId="3a6fbbe2-a5cd-4f36-96f1-1e3cf3325333" providerId="ADAL" clId="{C1D23015-4CEA-4815-9A6A-CC22BFA21D35}" dt="2024-08-27T14:23:58.527" v="710" actId="1076"/>
          <ac:spMkLst>
            <pc:docMk/>
            <pc:sldMk cId="3851445371" sldId="286"/>
            <ac:spMk id="2" creationId="{72954A1F-E4E5-DA34-2F37-7F9A2A4AD35B}"/>
          </ac:spMkLst>
        </pc:spChg>
        <pc:spChg chg="mod">
          <ac:chgData name="tanaboon tongbuasirilai" userId="3a6fbbe2-a5cd-4f36-96f1-1e3cf3325333" providerId="ADAL" clId="{C1D23015-4CEA-4815-9A6A-CC22BFA21D35}" dt="2024-08-27T14:25:01.388" v="744" actId="207"/>
          <ac:spMkLst>
            <pc:docMk/>
            <pc:sldMk cId="3851445371" sldId="286"/>
            <ac:spMk id="3" creationId="{5C1AC13C-B565-E47C-A29F-0FD4762968B6}"/>
          </ac:spMkLst>
        </pc:spChg>
        <pc:spChg chg="add del">
          <ac:chgData name="tanaboon tongbuasirilai" userId="3a6fbbe2-a5cd-4f36-96f1-1e3cf3325333" providerId="ADAL" clId="{C1D23015-4CEA-4815-9A6A-CC22BFA21D35}" dt="2024-08-27T14:23:42.965" v="700" actId="26606"/>
          <ac:spMkLst>
            <pc:docMk/>
            <pc:sldMk cId="3851445371" sldId="286"/>
            <ac:spMk id="10" creationId="{8CC23146-3D9E-4DD1-90F2-D9AAE4927596}"/>
          </ac:spMkLst>
        </pc:spChg>
        <pc:spChg chg="add del">
          <ac:chgData name="tanaboon tongbuasirilai" userId="3a6fbbe2-a5cd-4f36-96f1-1e3cf3325333" providerId="ADAL" clId="{C1D23015-4CEA-4815-9A6A-CC22BFA21D35}" dt="2024-08-27T14:23:42.965" v="700" actId="26606"/>
          <ac:spMkLst>
            <pc:docMk/>
            <pc:sldMk cId="3851445371" sldId="286"/>
            <ac:spMk id="12" creationId="{FB165923-D8A4-48EF-BD8D-8DF410BBE42C}"/>
          </ac:spMkLst>
        </pc:spChg>
        <pc:spChg chg="add del">
          <ac:chgData name="tanaboon tongbuasirilai" userId="3a6fbbe2-a5cd-4f36-96f1-1e3cf3325333" providerId="ADAL" clId="{C1D23015-4CEA-4815-9A6A-CC22BFA21D35}" dt="2024-08-27T14:23:43.867" v="702" actId="26606"/>
          <ac:spMkLst>
            <pc:docMk/>
            <pc:sldMk cId="3851445371" sldId="286"/>
            <ac:spMk id="14" creationId="{2DC18BC7-5FF5-42FD-8163-C0D34837F567}"/>
          </ac:spMkLst>
        </pc:spChg>
        <pc:spChg chg="add del">
          <ac:chgData name="tanaboon tongbuasirilai" userId="3a6fbbe2-a5cd-4f36-96f1-1e3cf3325333" providerId="ADAL" clId="{C1D23015-4CEA-4815-9A6A-CC22BFA21D35}" dt="2024-08-27T14:23:47.907" v="704" actId="26606"/>
          <ac:spMkLst>
            <pc:docMk/>
            <pc:sldMk cId="3851445371" sldId="286"/>
            <ac:spMk id="16" creationId="{E7BA0EB7-B1AA-43B1-9BA3-B6B011D07A46}"/>
          </ac:spMkLst>
        </pc:spChg>
        <pc:spChg chg="add del">
          <ac:chgData name="tanaboon tongbuasirilai" userId="3a6fbbe2-a5cd-4f36-96f1-1e3cf3325333" providerId="ADAL" clId="{C1D23015-4CEA-4815-9A6A-CC22BFA21D35}" dt="2024-08-27T14:23:47.907" v="704" actId="26606"/>
          <ac:spMkLst>
            <pc:docMk/>
            <pc:sldMk cId="3851445371" sldId="286"/>
            <ac:spMk id="17" creationId="{D9653EDA-1A30-48B1-BF28-9986FD1D266D}"/>
          </ac:spMkLst>
        </pc:spChg>
        <pc:spChg chg="add del">
          <ac:chgData name="tanaboon tongbuasirilai" userId="3a6fbbe2-a5cd-4f36-96f1-1e3cf3325333" providerId="ADAL" clId="{C1D23015-4CEA-4815-9A6A-CC22BFA21D35}" dt="2024-08-27T14:23:47.907" v="704" actId="26606"/>
          <ac:spMkLst>
            <pc:docMk/>
            <pc:sldMk cId="3851445371" sldId="286"/>
            <ac:spMk id="18" creationId="{CAF4B266-6894-41F1-94B6-1814A0EFE558}"/>
          </ac:spMkLst>
        </pc:spChg>
        <pc:spChg chg="add del">
          <ac:chgData name="tanaboon tongbuasirilai" userId="3a6fbbe2-a5cd-4f36-96f1-1e3cf3325333" providerId="ADAL" clId="{C1D23015-4CEA-4815-9A6A-CC22BFA21D35}" dt="2024-08-27T14:23:49.791" v="706" actId="26606"/>
          <ac:spMkLst>
            <pc:docMk/>
            <pc:sldMk cId="3851445371" sldId="286"/>
            <ac:spMk id="20" creationId="{9AF5711D-F885-4D9C-A736-0CDADBD021A3}"/>
          </ac:spMkLst>
        </pc:spChg>
        <pc:spChg chg="add del">
          <ac:chgData name="tanaboon tongbuasirilai" userId="3a6fbbe2-a5cd-4f36-96f1-1e3cf3325333" providerId="ADAL" clId="{C1D23015-4CEA-4815-9A6A-CC22BFA21D35}" dt="2024-08-27T14:23:49.791" v="706" actId="26606"/>
          <ac:spMkLst>
            <pc:docMk/>
            <pc:sldMk cId="3851445371" sldId="286"/>
            <ac:spMk id="21" creationId="{7D1E115A-87CB-4627-9D20-1D9C4234F4B3}"/>
          </ac:spMkLst>
        </pc:spChg>
        <pc:spChg chg="add del">
          <ac:chgData name="tanaboon tongbuasirilai" userId="3a6fbbe2-a5cd-4f36-96f1-1e3cf3325333" providerId="ADAL" clId="{C1D23015-4CEA-4815-9A6A-CC22BFA21D35}" dt="2024-08-27T14:23:49.791" v="706" actId="26606"/>
          <ac:spMkLst>
            <pc:docMk/>
            <pc:sldMk cId="3851445371" sldId="286"/>
            <ac:spMk id="22" creationId="{14E457A0-E55E-4B4F-A727-BD61C631B732}"/>
          </ac:spMkLst>
        </pc:spChg>
        <pc:spChg chg="add del">
          <ac:chgData name="tanaboon tongbuasirilai" userId="3a6fbbe2-a5cd-4f36-96f1-1e3cf3325333" providerId="ADAL" clId="{C1D23015-4CEA-4815-9A6A-CC22BFA21D35}" dt="2024-08-27T14:23:54.398" v="708" actId="26606"/>
          <ac:spMkLst>
            <pc:docMk/>
            <pc:sldMk cId="3851445371" sldId="286"/>
            <ac:spMk id="24" creationId="{E7BA0EB7-B1AA-43B1-9BA3-B6B011D07A46}"/>
          </ac:spMkLst>
        </pc:spChg>
        <pc:spChg chg="add del">
          <ac:chgData name="tanaboon tongbuasirilai" userId="3a6fbbe2-a5cd-4f36-96f1-1e3cf3325333" providerId="ADAL" clId="{C1D23015-4CEA-4815-9A6A-CC22BFA21D35}" dt="2024-08-27T14:23:54.398" v="708" actId="26606"/>
          <ac:spMkLst>
            <pc:docMk/>
            <pc:sldMk cId="3851445371" sldId="286"/>
            <ac:spMk id="25" creationId="{D9653EDA-1A30-48B1-BF28-9986FD1D266D}"/>
          </ac:spMkLst>
        </pc:spChg>
        <pc:spChg chg="add del">
          <ac:chgData name="tanaboon tongbuasirilai" userId="3a6fbbe2-a5cd-4f36-96f1-1e3cf3325333" providerId="ADAL" clId="{C1D23015-4CEA-4815-9A6A-CC22BFA21D35}" dt="2024-08-27T14:23:54.398" v="708" actId="26606"/>
          <ac:spMkLst>
            <pc:docMk/>
            <pc:sldMk cId="3851445371" sldId="286"/>
            <ac:spMk id="26" creationId="{CAF4B266-6894-41F1-94B6-1814A0EFE558}"/>
          </ac:spMkLst>
        </pc:spChg>
        <pc:spChg chg="add">
          <ac:chgData name="tanaboon tongbuasirilai" userId="3a6fbbe2-a5cd-4f36-96f1-1e3cf3325333" providerId="ADAL" clId="{C1D23015-4CEA-4815-9A6A-CC22BFA21D35}" dt="2024-08-27T14:23:54.406" v="709" actId="26606"/>
          <ac:spMkLst>
            <pc:docMk/>
            <pc:sldMk cId="3851445371" sldId="286"/>
            <ac:spMk id="28" creationId="{080249B4-6096-4231-9EDC-F592181A65EB}"/>
          </ac:spMkLst>
        </pc:spChg>
        <pc:spChg chg="add">
          <ac:chgData name="tanaboon tongbuasirilai" userId="3a6fbbe2-a5cd-4f36-96f1-1e3cf3325333" providerId="ADAL" clId="{C1D23015-4CEA-4815-9A6A-CC22BFA21D35}" dt="2024-08-27T14:23:54.406" v="709" actId="26606"/>
          <ac:spMkLst>
            <pc:docMk/>
            <pc:sldMk cId="3851445371" sldId="286"/>
            <ac:spMk id="29" creationId="{0DD59737-281E-4BEC-B456-89E6E15A2F25}"/>
          </ac:spMkLst>
        </pc:spChg>
        <pc:spChg chg="add">
          <ac:chgData name="tanaboon tongbuasirilai" userId="3a6fbbe2-a5cd-4f36-96f1-1e3cf3325333" providerId="ADAL" clId="{C1D23015-4CEA-4815-9A6A-CC22BFA21D35}" dt="2024-08-27T14:23:54.406" v="709" actId="26606"/>
          <ac:spMkLst>
            <pc:docMk/>
            <pc:sldMk cId="3851445371" sldId="286"/>
            <ac:spMk id="30" creationId="{F4CE6A70-D72A-4784-B28C-B6BC189747D4}"/>
          </ac:spMkLst>
        </pc:spChg>
        <pc:picChg chg="add mod ord">
          <ac:chgData name="tanaboon tongbuasirilai" userId="3a6fbbe2-a5cd-4f36-96f1-1e3cf3325333" providerId="ADAL" clId="{C1D23015-4CEA-4815-9A6A-CC22BFA21D35}" dt="2024-08-27T14:23:54.406" v="709" actId="26606"/>
          <ac:picMkLst>
            <pc:docMk/>
            <pc:sldMk cId="3851445371" sldId="286"/>
            <ac:picMk id="5" creationId="{BB841E7D-4083-5A14-5B2E-9D7DB35F37B3}"/>
          </ac:picMkLst>
        </pc:picChg>
      </pc:sldChg>
      <pc:sldChg chg="addSp delSp modSp new mod setBg delDesignElem chgLayout">
        <pc:chgData name="tanaboon tongbuasirilai" userId="3a6fbbe2-a5cd-4f36-96f1-1e3cf3325333" providerId="ADAL" clId="{C1D23015-4CEA-4815-9A6A-CC22BFA21D35}" dt="2024-08-27T15:46:58.144" v="843" actId="1076"/>
        <pc:sldMkLst>
          <pc:docMk/>
          <pc:sldMk cId="2548304049" sldId="287"/>
        </pc:sldMkLst>
        <pc:spChg chg="del">
          <ac:chgData name="tanaboon tongbuasirilai" userId="3a6fbbe2-a5cd-4f36-96f1-1e3cf3325333" providerId="ADAL" clId="{C1D23015-4CEA-4815-9A6A-CC22BFA21D35}" dt="2024-08-27T14:27:18.611" v="754" actId="478"/>
          <ac:spMkLst>
            <pc:docMk/>
            <pc:sldMk cId="2548304049" sldId="287"/>
            <ac:spMk id="2" creationId="{3D957A5D-A153-9B16-943B-DF166665F6AB}"/>
          </ac:spMkLst>
        </pc:spChg>
        <pc:spChg chg="del">
          <ac:chgData name="tanaboon tongbuasirilai" userId="3a6fbbe2-a5cd-4f36-96f1-1e3cf3325333" providerId="ADAL" clId="{C1D23015-4CEA-4815-9A6A-CC22BFA21D35}" dt="2024-08-27T14:26:50.227" v="746" actId="478"/>
          <ac:spMkLst>
            <pc:docMk/>
            <pc:sldMk cId="2548304049" sldId="287"/>
            <ac:spMk id="3" creationId="{04BF8725-08B6-D2A5-755A-9F8131EFBEF9}"/>
          </ac:spMkLst>
        </pc:spChg>
        <pc:spChg chg="add del mod ord">
          <ac:chgData name="tanaboon tongbuasirilai" userId="3a6fbbe2-a5cd-4f36-96f1-1e3cf3325333" providerId="ADAL" clId="{C1D23015-4CEA-4815-9A6A-CC22BFA21D35}" dt="2024-08-27T14:29:36.237" v="779" actId="478"/>
          <ac:spMkLst>
            <pc:docMk/>
            <pc:sldMk cId="2548304049" sldId="287"/>
            <ac:spMk id="10" creationId="{E1C792ED-59CD-9F71-819B-022A7744F47D}"/>
          </ac:spMkLst>
        </pc:spChg>
        <pc:spChg chg="add del mod ord">
          <ac:chgData name="tanaboon tongbuasirilai" userId="3a6fbbe2-a5cd-4f36-96f1-1e3cf3325333" providerId="ADAL" clId="{C1D23015-4CEA-4815-9A6A-CC22BFA21D35}" dt="2024-08-27T14:29:34.763" v="778" actId="478"/>
          <ac:spMkLst>
            <pc:docMk/>
            <pc:sldMk cId="2548304049" sldId="287"/>
            <ac:spMk id="11" creationId="{31ABAA3A-25B2-0B59-B2E0-8BA57CBA1D89}"/>
          </ac:spMkLst>
        </pc:spChg>
        <pc:spChg chg="add del">
          <ac:chgData name="tanaboon tongbuasirilai" userId="3a6fbbe2-a5cd-4f36-96f1-1e3cf3325333" providerId="ADAL" clId="{C1D23015-4CEA-4815-9A6A-CC22BFA21D35}" dt="2024-08-27T14:29:29.734" v="777" actId="700"/>
          <ac:spMkLst>
            <pc:docMk/>
            <pc:sldMk cId="2548304049" sldId="287"/>
            <ac:spMk id="12" creationId="{705DD221-7786-44A9-945B-F8E642A9F727}"/>
          </ac:spMkLst>
        </pc:spChg>
        <pc:spChg chg="add mod">
          <ac:chgData name="tanaboon tongbuasirilai" userId="3a6fbbe2-a5cd-4f36-96f1-1e3cf3325333" providerId="ADAL" clId="{C1D23015-4CEA-4815-9A6A-CC22BFA21D35}" dt="2024-08-27T15:46:58.144" v="843" actId="1076"/>
          <ac:spMkLst>
            <pc:docMk/>
            <pc:sldMk cId="2548304049" sldId="287"/>
            <ac:spMk id="13" creationId="{7C927F76-1A7D-7A04-FA28-0A4BDF4972D7}"/>
          </ac:spMkLst>
        </pc:spChg>
        <pc:spChg chg="add del">
          <ac:chgData name="tanaboon tongbuasirilai" userId="3a6fbbe2-a5cd-4f36-96f1-1e3cf3325333" providerId="ADAL" clId="{C1D23015-4CEA-4815-9A6A-CC22BFA21D35}" dt="2024-08-27T14:29:29.734" v="777" actId="700"/>
          <ac:spMkLst>
            <pc:docMk/>
            <pc:sldMk cId="2548304049" sldId="287"/>
            <ac:spMk id="14" creationId="{5ADAAC83-6C3F-43C5-96C4-6FDA03392B9A}"/>
          </ac:spMkLst>
        </pc:spChg>
        <pc:spChg chg="add del">
          <ac:chgData name="tanaboon tongbuasirilai" userId="3a6fbbe2-a5cd-4f36-96f1-1e3cf3325333" providerId="ADAL" clId="{C1D23015-4CEA-4815-9A6A-CC22BFA21D35}" dt="2024-08-27T14:29:29.734" v="777" actId="700"/>
          <ac:spMkLst>
            <pc:docMk/>
            <pc:sldMk cId="2548304049" sldId="287"/>
            <ac:spMk id="16" creationId="{95AE8F05-A7EA-4AE9-88D2-700581D77AB4}"/>
          </ac:spMkLst>
        </pc:spChg>
        <pc:spChg chg="add del">
          <ac:chgData name="tanaboon tongbuasirilai" userId="3a6fbbe2-a5cd-4f36-96f1-1e3cf3325333" providerId="ADAL" clId="{C1D23015-4CEA-4815-9A6A-CC22BFA21D35}" dt="2024-08-27T14:29:29.734" v="777" actId="700"/>
          <ac:spMkLst>
            <pc:docMk/>
            <pc:sldMk cId="2548304049" sldId="287"/>
            <ac:spMk id="18" creationId="{43C7C019-BAFE-4BE3-B269-79CBD3EB7DE4}"/>
          </ac:spMkLst>
        </pc:spChg>
        <pc:picChg chg="add mod ord">
          <ac:chgData name="tanaboon tongbuasirilai" userId="3a6fbbe2-a5cd-4f36-96f1-1e3cf3325333" providerId="ADAL" clId="{C1D23015-4CEA-4815-9A6A-CC22BFA21D35}" dt="2024-08-27T14:29:52.865" v="786" actId="1076"/>
          <ac:picMkLst>
            <pc:docMk/>
            <pc:sldMk cId="2548304049" sldId="287"/>
            <ac:picMk id="5" creationId="{4419F550-5A4B-822E-B5DA-68F0E24C2309}"/>
          </ac:picMkLst>
        </pc:picChg>
        <pc:picChg chg="add mod">
          <ac:chgData name="tanaboon tongbuasirilai" userId="3a6fbbe2-a5cd-4f36-96f1-1e3cf3325333" providerId="ADAL" clId="{C1D23015-4CEA-4815-9A6A-CC22BFA21D35}" dt="2024-08-27T14:29:57.933" v="789" actId="1076"/>
          <ac:picMkLst>
            <pc:docMk/>
            <pc:sldMk cId="2548304049" sldId="287"/>
            <ac:picMk id="7" creationId="{A3AF6724-B9FD-AFCE-DCC0-DA6A7B3B7103}"/>
          </ac:picMkLst>
        </pc:picChg>
        <pc:picChg chg="add mod">
          <ac:chgData name="tanaboon tongbuasirilai" userId="3a6fbbe2-a5cd-4f36-96f1-1e3cf3325333" providerId="ADAL" clId="{C1D23015-4CEA-4815-9A6A-CC22BFA21D35}" dt="2024-08-27T14:29:59.743" v="790" actId="1076"/>
          <ac:picMkLst>
            <pc:docMk/>
            <pc:sldMk cId="2548304049" sldId="287"/>
            <ac:picMk id="9" creationId="{02D06EC2-807D-C9BC-28C3-9E92E49D3B61}"/>
          </ac:picMkLst>
        </pc:picChg>
      </pc:sldChg>
      <pc:sldChg chg="addSp delSp modSp new mod setBg chgLayout">
        <pc:chgData name="tanaboon tongbuasirilai" userId="3a6fbbe2-a5cd-4f36-96f1-1e3cf3325333" providerId="ADAL" clId="{C1D23015-4CEA-4815-9A6A-CC22BFA21D35}" dt="2024-08-27T15:51:57.849" v="924" actId="27636"/>
        <pc:sldMkLst>
          <pc:docMk/>
          <pc:sldMk cId="4032771489" sldId="288"/>
        </pc:sldMkLst>
        <pc:spChg chg="del mod ord">
          <ac:chgData name="tanaboon tongbuasirilai" userId="3a6fbbe2-a5cd-4f36-96f1-1e3cf3325333" providerId="ADAL" clId="{C1D23015-4CEA-4815-9A6A-CC22BFA21D35}" dt="2024-08-27T15:48:09.620" v="845" actId="700"/>
          <ac:spMkLst>
            <pc:docMk/>
            <pc:sldMk cId="4032771489" sldId="288"/>
            <ac:spMk id="2" creationId="{946F1451-A0FC-03A2-F534-10C94DD31CE7}"/>
          </ac:spMkLst>
        </pc:spChg>
        <pc:spChg chg="del mod ord">
          <ac:chgData name="tanaboon tongbuasirilai" userId="3a6fbbe2-a5cd-4f36-96f1-1e3cf3325333" providerId="ADAL" clId="{C1D23015-4CEA-4815-9A6A-CC22BFA21D35}" dt="2024-08-27T15:48:09.620" v="845" actId="700"/>
          <ac:spMkLst>
            <pc:docMk/>
            <pc:sldMk cId="4032771489" sldId="288"/>
            <ac:spMk id="3" creationId="{E22A4A5B-27AF-7C6E-7474-48A19C766247}"/>
          </ac:spMkLst>
        </pc:spChg>
        <pc:spChg chg="add mod ord">
          <ac:chgData name="tanaboon tongbuasirilai" userId="3a6fbbe2-a5cd-4f36-96f1-1e3cf3325333" providerId="ADAL" clId="{C1D23015-4CEA-4815-9A6A-CC22BFA21D35}" dt="2024-08-27T15:51:55.636" v="922" actId="14100"/>
          <ac:spMkLst>
            <pc:docMk/>
            <pc:sldMk cId="4032771489" sldId="288"/>
            <ac:spMk id="4" creationId="{7CB5FCAC-BC66-0637-A903-E75CCBDF9166}"/>
          </ac:spMkLst>
        </pc:spChg>
        <pc:spChg chg="add mod ord">
          <ac:chgData name="tanaboon tongbuasirilai" userId="3a6fbbe2-a5cd-4f36-96f1-1e3cf3325333" providerId="ADAL" clId="{C1D23015-4CEA-4815-9A6A-CC22BFA21D35}" dt="2024-08-27T15:51:57.849" v="924" actId="27636"/>
          <ac:spMkLst>
            <pc:docMk/>
            <pc:sldMk cId="4032771489" sldId="288"/>
            <ac:spMk id="5" creationId="{5D93139E-663B-7F74-03CD-B9F0558A8BCA}"/>
          </ac:spMkLst>
        </pc:spChg>
        <pc:picChg chg="add">
          <ac:chgData name="tanaboon tongbuasirilai" userId="3a6fbbe2-a5cd-4f36-96f1-1e3cf3325333" providerId="ADAL" clId="{C1D23015-4CEA-4815-9A6A-CC22BFA21D35}" dt="2024-08-27T15:48:39.267" v="870" actId="26606"/>
          <ac:picMkLst>
            <pc:docMk/>
            <pc:sldMk cId="4032771489" sldId="288"/>
            <ac:picMk id="7" creationId="{23DFF501-BD2F-4329-061D-EC22A0D457F5}"/>
          </ac:picMkLst>
        </pc:picChg>
      </pc:sldChg>
      <pc:sldChg chg="addSp delSp modSp new mod setBg">
        <pc:chgData name="tanaboon tongbuasirilai" userId="3a6fbbe2-a5cd-4f36-96f1-1e3cf3325333" providerId="ADAL" clId="{C1D23015-4CEA-4815-9A6A-CC22BFA21D35}" dt="2024-08-27T15:51:45.631" v="920" actId="26606"/>
        <pc:sldMkLst>
          <pc:docMk/>
          <pc:sldMk cId="462776984" sldId="289"/>
        </pc:sldMkLst>
        <pc:spChg chg="del mod ord">
          <ac:chgData name="tanaboon tongbuasirilai" userId="3a6fbbe2-a5cd-4f36-96f1-1e3cf3325333" providerId="ADAL" clId="{C1D23015-4CEA-4815-9A6A-CC22BFA21D35}" dt="2024-08-27T15:51:44.191" v="919" actId="478"/>
          <ac:spMkLst>
            <pc:docMk/>
            <pc:sldMk cId="462776984" sldId="289"/>
            <ac:spMk id="2" creationId="{F2529A93-03D0-DA66-9576-804822FE1CB4}"/>
          </ac:spMkLst>
        </pc:spChg>
        <pc:spChg chg="del">
          <ac:chgData name="tanaboon tongbuasirilai" userId="3a6fbbe2-a5cd-4f36-96f1-1e3cf3325333" providerId="ADAL" clId="{C1D23015-4CEA-4815-9A6A-CC22BFA21D35}" dt="2024-08-27T15:51:21.218" v="912" actId="478"/>
          <ac:spMkLst>
            <pc:docMk/>
            <pc:sldMk cId="462776984" sldId="289"/>
            <ac:spMk id="3" creationId="{84FF8C0C-83F6-18B4-8BD5-F115F344C451}"/>
          </ac:spMkLst>
        </pc:spChg>
        <pc:spChg chg="add del">
          <ac:chgData name="tanaboon tongbuasirilai" userId="3a6fbbe2-a5cd-4f36-96f1-1e3cf3325333" providerId="ADAL" clId="{C1D23015-4CEA-4815-9A6A-CC22BFA21D35}" dt="2024-08-27T15:51:45.631" v="920" actId="26606"/>
          <ac:spMkLst>
            <pc:docMk/>
            <pc:sldMk cId="462776984" sldId="289"/>
            <ac:spMk id="12" creationId="{0D2A9658-6E9E-402B-8499-1E881493BD82}"/>
          </ac:spMkLst>
        </pc:spChg>
        <pc:spChg chg="add del">
          <ac:chgData name="tanaboon tongbuasirilai" userId="3a6fbbe2-a5cd-4f36-96f1-1e3cf3325333" providerId="ADAL" clId="{C1D23015-4CEA-4815-9A6A-CC22BFA21D35}" dt="2024-08-27T15:51:45.631" v="920" actId="26606"/>
          <ac:spMkLst>
            <pc:docMk/>
            <pc:sldMk cId="462776984" sldId="289"/>
            <ac:spMk id="14" creationId="{0F89B888-60BE-4054-A2CE-E5B389E7E5CC}"/>
          </ac:spMkLst>
        </pc:spChg>
        <pc:picChg chg="add mod ord">
          <ac:chgData name="tanaboon tongbuasirilai" userId="3a6fbbe2-a5cd-4f36-96f1-1e3cf3325333" providerId="ADAL" clId="{C1D23015-4CEA-4815-9A6A-CC22BFA21D35}" dt="2024-08-27T15:51:45.631" v="920" actId="26606"/>
          <ac:picMkLst>
            <pc:docMk/>
            <pc:sldMk cId="462776984" sldId="289"/>
            <ac:picMk id="5" creationId="{A8FF5008-4549-43BD-842C-9AF7471821F4}"/>
          </ac:picMkLst>
        </pc:picChg>
        <pc:picChg chg="add mod">
          <ac:chgData name="tanaboon tongbuasirilai" userId="3a6fbbe2-a5cd-4f36-96f1-1e3cf3325333" providerId="ADAL" clId="{C1D23015-4CEA-4815-9A6A-CC22BFA21D35}" dt="2024-08-27T15:51:45.631" v="920" actId="26606"/>
          <ac:picMkLst>
            <pc:docMk/>
            <pc:sldMk cId="462776984" sldId="289"/>
            <ac:picMk id="7" creationId="{DD0FB06D-9CD4-C2FD-8C83-B0752F2BFE58}"/>
          </ac:picMkLst>
        </pc:picChg>
        <pc:cxnChg chg="add">
          <ac:chgData name="tanaboon tongbuasirilai" userId="3a6fbbe2-a5cd-4f36-96f1-1e3cf3325333" providerId="ADAL" clId="{C1D23015-4CEA-4815-9A6A-CC22BFA21D35}" dt="2024-08-27T15:51:45.631" v="920" actId="26606"/>
          <ac:cxnSpMkLst>
            <pc:docMk/>
            <pc:sldMk cId="462776984" sldId="289"/>
            <ac:cxnSpMk id="19" creationId="{516F97B9-23C6-4EF1-AED7-D5E3C26A6492}"/>
          </ac:cxnSpMkLst>
        </pc:cxnChg>
      </pc:sldChg>
      <pc:sldChg chg="addSp delSp modSp new mod setBg">
        <pc:chgData name="tanaboon tongbuasirilai" userId="3a6fbbe2-a5cd-4f36-96f1-1e3cf3325333" providerId="ADAL" clId="{C1D23015-4CEA-4815-9A6A-CC22BFA21D35}" dt="2024-08-28T04:39:09.387" v="1003" actId="20577"/>
        <pc:sldMkLst>
          <pc:docMk/>
          <pc:sldMk cId="125179992" sldId="290"/>
        </pc:sldMkLst>
        <pc:spChg chg="mod">
          <ac:chgData name="tanaboon tongbuasirilai" userId="3a6fbbe2-a5cd-4f36-96f1-1e3cf3325333" providerId="ADAL" clId="{C1D23015-4CEA-4815-9A6A-CC22BFA21D35}" dt="2024-08-28T04:39:09.387" v="1003" actId="20577"/>
          <ac:spMkLst>
            <pc:docMk/>
            <pc:sldMk cId="125179992" sldId="290"/>
            <ac:spMk id="2" creationId="{046C17DA-19F1-A4C1-7824-A0FBA9EE2139}"/>
          </ac:spMkLst>
        </pc:spChg>
        <pc:spChg chg="mod ord">
          <ac:chgData name="tanaboon tongbuasirilai" userId="3a6fbbe2-a5cd-4f36-96f1-1e3cf3325333" providerId="ADAL" clId="{C1D23015-4CEA-4815-9A6A-CC22BFA21D35}" dt="2024-08-28T04:38:46.272" v="995" actId="207"/>
          <ac:spMkLst>
            <pc:docMk/>
            <pc:sldMk cId="125179992" sldId="290"/>
            <ac:spMk id="3" creationId="{03E1306E-D069-E0D0-71A4-628931AA6074}"/>
          </ac:spMkLst>
        </pc:spChg>
        <pc:spChg chg="add del">
          <ac:chgData name="tanaboon tongbuasirilai" userId="3a6fbbe2-a5cd-4f36-96f1-1e3cf3325333" providerId="ADAL" clId="{C1D23015-4CEA-4815-9A6A-CC22BFA21D35}" dt="2024-08-28T04:37:58.225" v="961" actId="26606"/>
          <ac:spMkLst>
            <pc:docMk/>
            <pc:sldMk cId="125179992" sldId="290"/>
            <ac:spMk id="9" creationId="{E7BA0EB7-B1AA-43B1-9BA3-B6B011D07A46}"/>
          </ac:spMkLst>
        </pc:spChg>
        <pc:spChg chg="add del">
          <ac:chgData name="tanaboon tongbuasirilai" userId="3a6fbbe2-a5cd-4f36-96f1-1e3cf3325333" providerId="ADAL" clId="{C1D23015-4CEA-4815-9A6A-CC22BFA21D35}" dt="2024-08-28T04:37:58.225" v="961" actId="26606"/>
          <ac:spMkLst>
            <pc:docMk/>
            <pc:sldMk cId="125179992" sldId="290"/>
            <ac:spMk id="11" creationId="{D9653EDA-1A30-48B1-BF28-9986FD1D266D}"/>
          </ac:spMkLst>
        </pc:spChg>
        <pc:spChg chg="add del">
          <ac:chgData name="tanaboon tongbuasirilai" userId="3a6fbbe2-a5cd-4f36-96f1-1e3cf3325333" providerId="ADAL" clId="{C1D23015-4CEA-4815-9A6A-CC22BFA21D35}" dt="2024-08-28T04:37:58.225" v="961" actId="26606"/>
          <ac:spMkLst>
            <pc:docMk/>
            <pc:sldMk cId="125179992" sldId="290"/>
            <ac:spMk id="13" creationId="{CAF4B266-6894-41F1-94B6-1814A0EFE558}"/>
          </ac:spMkLst>
        </pc:spChg>
        <pc:picChg chg="add mod">
          <ac:chgData name="tanaboon tongbuasirilai" userId="3a6fbbe2-a5cd-4f36-96f1-1e3cf3325333" providerId="ADAL" clId="{C1D23015-4CEA-4815-9A6A-CC22BFA21D35}" dt="2024-08-28T04:37:58.229" v="962" actId="26606"/>
          <ac:picMkLst>
            <pc:docMk/>
            <pc:sldMk cId="125179992" sldId="290"/>
            <ac:picMk id="4" creationId="{68361B25-5B4D-67E8-345C-DE7F4F85CFC1}"/>
          </ac:picMkLst>
        </pc:picChg>
      </pc:sldChg>
      <pc:sldChg chg="addSp delSp modSp new mod setBg">
        <pc:chgData name="tanaboon tongbuasirilai" userId="3a6fbbe2-a5cd-4f36-96f1-1e3cf3325333" providerId="ADAL" clId="{C1D23015-4CEA-4815-9A6A-CC22BFA21D35}" dt="2024-08-28T04:40:30.924" v="1017" actId="1076"/>
        <pc:sldMkLst>
          <pc:docMk/>
          <pc:sldMk cId="2435822717" sldId="291"/>
        </pc:sldMkLst>
        <pc:spChg chg="add del mod ord">
          <ac:chgData name="tanaboon tongbuasirilai" userId="3a6fbbe2-a5cd-4f36-96f1-1e3cf3325333" providerId="ADAL" clId="{C1D23015-4CEA-4815-9A6A-CC22BFA21D35}" dt="2024-08-28T04:40:27.739" v="1016" actId="478"/>
          <ac:spMkLst>
            <pc:docMk/>
            <pc:sldMk cId="2435822717" sldId="291"/>
            <ac:spMk id="2" creationId="{8FB5083A-845C-B861-6BDF-F15C0FEFD09A}"/>
          </ac:spMkLst>
        </pc:spChg>
        <pc:spChg chg="del">
          <ac:chgData name="tanaboon tongbuasirilai" userId="3a6fbbe2-a5cd-4f36-96f1-1e3cf3325333" providerId="ADAL" clId="{C1D23015-4CEA-4815-9A6A-CC22BFA21D35}" dt="2024-08-28T04:39:47.755" v="1005" actId="478"/>
          <ac:spMkLst>
            <pc:docMk/>
            <pc:sldMk cId="2435822717" sldId="291"/>
            <ac:spMk id="3" creationId="{EABC4847-529A-90A1-E11F-1E22B3FF6149}"/>
          </ac:spMkLst>
        </pc:spChg>
        <pc:spChg chg="add del">
          <ac:chgData name="tanaboon tongbuasirilai" userId="3a6fbbe2-a5cd-4f36-96f1-1e3cf3325333" providerId="ADAL" clId="{C1D23015-4CEA-4815-9A6A-CC22BFA21D35}" dt="2024-08-28T04:40:13.820" v="1012" actId="26606"/>
          <ac:spMkLst>
            <pc:docMk/>
            <pc:sldMk cId="2435822717" sldId="291"/>
            <ac:spMk id="10" creationId="{466A9AE5-69DF-4153-B35A-94BDEF32EB06}"/>
          </ac:spMkLst>
        </pc:spChg>
        <pc:spChg chg="add del">
          <ac:chgData name="tanaboon tongbuasirilai" userId="3a6fbbe2-a5cd-4f36-96f1-1e3cf3325333" providerId="ADAL" clId="{C1D23015-4CEA-4815-9A6A-CC22BFA21D35}" dt="2024-08-28T04:40:13.820" v="1012" actId="26606"/>
          <ac:spMkLst>
            <pc:docMk/>
            <pc:sldMk cId="2435822717" sldId="291"/>
            <ac:spMk id="12" creationId="{159B5318-27A8-4E50-80D9-B92D4F28EA61}"/>
          </ac:spMkLst>
        </pc:spChg>
        <pc:picChg chg="add del mod">
          <ac:chgData name="tanaboon tongbuasirilai" userId="3a6fbbe2-a5cd-4f36-96f1-1e3cf3325333" providerId="ADAL" clId="{C1D23015-4CEA-4815-9A6A-CC22BFA21D35}" dt="2024-08-28T04:40:30.924" v="1017" actId="1076"/>
          <ac:picMkLst>
            <pc:docMk/>
            <pc:sldMk cId="2435822717" sldId="291"/>
            <ac:picMk id="5" creationId="{70B0CD2A-E0E5-1C18-EA2F-E502B8BEF76F}"/>
          </ac:picMkLst>
        </pc:picChg>
      </pc:sldChg>
      <pc:sldChg chg="addSp delSp modSp new mod setBg">
        <pc:chgData name="tanaboon tongbuasirilai" userId="3a6fbbe2-a5cd-4f36-96f1-1e3cf3325333" providerId="ADAL" clId="{C1D23015-4CEA-4815-9A6A-CC22BFA21D35}" dt="2024-08-28T05:02:53.732" v="1059" actId="207"/>
        <pc:sldMkLst>
          <pc:docMk/>
          <pc:sldMk cId="3900105853" sldId="292"/>
        </pc:sldMkLst>
        <pc:spChg chg="mod">
          <ac:chgData name="tanaboon tongbuasirilai" userId="3a6fbbe2-a5cd-4f36-96f1-1e3cf3325333" providerId="ADAL" clId="{C1D23015-4CEA-4815-9A6A-CC22BFA21D35}" dt="2024-08-28T05:01:58.164" v="1050" actId="26606"/>
          <ac:spMkLst>
            <pc:docMk/>
            <pc:sldMk cId="3900105853" sldId="292"/>
            <ac:spMk id="2" creationId="{9C191406-6232-DA76-F37B-D31F97E07F2C}"/>
          </ac:spMkLst>
        </pc:spChg>
        <pc:spChg chg="mod">
          <ac:chgData name="tanaboon tongbuasirilai" userId="3a6fbbe2-a5cd-4f36-96f1-1e3cf3325333" providerId="ADAL" clId="{C1D23015-4CEA-4815-9A6A-CC22BFA21D35}" dt="2024-08-28T05:02:53.732" v="1059" actId="207"/>
          <ac:spMkLst>
            <pc:docMk/>
            <pc:sldMk cId="3900105853" sldId="292"/>
            <ac:spMk id="3" creationId="{5EA59152-59D6-670C-D059-4E07A95B2BBA}"/>
          </ac:spMkLst>
        </pc:spChg>
        <pc:picChg chg="add del">
          <ac:chgData name="tanaboon tongbuasirilai" userId="3a6fbbe2-a5cd-4f36-96f1-1e3cf3325333" providerId="ADAL" clId="{C1D23015-4CEA-4815-9A6A-CC22BFA21D35}" dt="2024-08-28T05:01:58.156" v="1049" actId="26606"/>
          <ac:picMkLst>
            <pc:docMk/>
            <pc:sldMk cId="3900105853" sldId="292"/>
            <ac:picMk id="5" creationId="{34AAEA90-F43D-EE40-18A4-D97106A0DBF2}"/>
          </ac:picMkLst>
        </pc:picChg>
        <pc:picChg chg="add">
          <ac:chgData name="tanaboon tongbuasirilai" userId="3a6fbbe2-a5cd-4f36-96f1-1e3cf3325333" providerId="ADAL" clId="{C1D23015-4CEA-4815-9A6A-CC22BFA21D35}" dt="2024-08-28T05:01:58.164" v="1050" actId="26606"/>
          <ac:picMkLst>
            <pc:docMk/>
            <pc:sldMk cId="3900105853" sldId="292"/>
            <ac:picMk id="7" creationId="{61F40674-606F-01D1-7682-9C0511A3015B}"/>
          </ac:picMkLst>
        </pc:picChg>
      </pc:sldChg>
      <pc:sldChg chg="addSp delSp modSp new mod setBg">
        <pc:chgData name="tanaboon tongbuasirilai" userId="3a6fbbe2-a5cd-4f36-96f1-1e3cf3325333" providerId="ADAL" clId="{C1D23015-4CEA-4815-9A6A-CC22BFA21D35}" dt="2024-08-28T05:04:12.239" v="1082" actId="14100"/>
        <pc:sldMkLst>
          <pc:docMk/>
          <pc:sldMk cId="1235478282" sldId="293"/>
        </pc:sldMkLst>
        <pc:spChg chg="mod">
          <ac:chgData name="tanaboon tongbuasirilai" userId="3a6fbbe2-a5cd-4f36-96f1-1e3cf3325333" providerId="ADAL" clId="{C1D23015-4CEA-4815-9A6A-CC22BFA21D35}" dt="2024-08-28T05:04:01.223" v="1076" actId="20577"/>
          <ac:spMkLst>
            <pc:docMk/>
            <pc:sldMk cId="1235478282" sldId="293"/>
            <ac:spMk id="2" creationId="{D82C8873-E470-61E1-33FC-78827DC821A7}"/>
          </ac:spMkLst>
        </pc:spChg>
        <pc:spChg chg="del">
          <ac:chgData name="tanaboon tongbuasirilai" userId="3a6fbbe2-a5cd-4f36-96f1-1e3cf3325333" providerId="ADAL" clId="{C1D23015-4CEA-4815-9A6A-CC22BFA21D35}" dt="2024-08-28T05:03:47.247" v="1061" actId="478"/>
          <ac:spMkLst>
            <pc:docMk/>
            <pc:sldMk cId="1235478282" sldId="293"/>
            <ac:spMk id="3" creationId="{327622B0-CC39-2A2B-A5F9-19C2F16736D9}"/>
          </ac:spMkLst>
        </pc:spChg>
        <pc:spChg chg="add">
          <ac:chgData name="tanaboon tongbuasirilai" userId="3a6fbbe2-a5cd-4f36-96f1-1e3cf3325333" providerId="ADAL" clId="{C1D23015-4CEA-4815-9A6A-CC22BFA21D35}" dt="2024-08-28T05:03:50.694" v="1063" actId="26606"/>
          <ac:spMkLst>
            <pc:docMk/>
            <pc:sldMk cId="1235478282" sldId="293"/>
            <ac:spMk id="10" creationId="{ED6F0A31-5407-4EFA-9DFA-67E942682962}"/>
          </ac:spMkLst>
        </pc:spChg>
        <pc:picChg chg="add mod">
          <ac:chgData name="tanaboon tongbuasirilai" userId="3a6fbbe2-a5cd-4f36-96f1-1e3cf3325333" providerId="ADAL" clId="{C1D23015-4CEA-4815-9A6A-CC22BFA21D35}" dt="2024-08-28T05:04:12.239" v="1082" actId="14100"/>
          <ac:picMkLst>
            <pc:docMk/>
            <pc:sldMk cId="1235478282" sldId="293"/>
            <ac:picMk id="5" creationId="{F3B13B24-4748-31C5-AC39-208AEF224AA4}"/>
          </ac:picMkLst>
        </pc:picChg>
      </pc:sldChg>
      <pc:sldChg chg="addSp delSp modSp new mod modNotesTx">
        <pc:chgData name="tanaboon tongbuasirilai" userId="3a6fbbe2-a5cd-4f36-96f1-1e3cf3325333" providerId="ADAL" clId="{C1D23015-4CEA-4815-9A6A-CC22BFA21D35}" dt="2024-08-28T05:07:46.615" v="1110" actId="20577"/>
        <pc:sldMkLst>
          <pc:docMk/>
          <pc:sldMk cId="1197306548" sldId="294"/>
        </pc:sldMkLst>
        <pc:spChg chg="mod">
          <ac:chgData name="tanaboon tongbuasirilai" userId="3a6fbbe2-a5cd-4f36-96f1-1e3cf3325333" providerId="ADAL" clId="{C1D23015-4CEA-4815-9A6A-CC22BFA21D35}" dt="2024-08-28T05:06:51.541" v="1107" actId="1076"/>
          <ac:spMkLst>
            <pc:docMk/>
            <pc:sldMk cId="1197306548" sldId="294"/>
            <ac:spMk id="2" creationId="{0706FE4B-7062-C89A-E111-3270E549E684}"/>
          </ac:spMkLst>
        </pc:spChg>
        <pc:spChg chg="del">
          <ac:chgData name="tanaboon tongbuasirilai" userId="3a6fbbe2-a5cd-4f36-96f1-1e3cf3325333" providerId="ADAL" clId="{C1D23015-4CEA-4815-9A6A-CC22BFA21D35}" dt="2024-08-28T05:06:02.877" v="1097" actId="478"/>
          <ac:spMkLst>
            <pc:docMk/>
            <pc:sldMk cId="1197306548" sldId="294"/>
            <ac:spMk id="3" creationId="{9423AAB0-99FB-D64A-630E-006DAE087FF1}"/>
          </ac:spMkLst>
        </pc:spChg>
        <pc:picChg chg="add mod">
          <ac:chgData name="tanaboon tongbuasirilai" userId="3a6fbbe2-a5cd-4f36-96f1-1e3cf3325333" providerId="ADAL" clId="{C1D23015-4CEA-4815-9A6A-CC22BFA21D35}" dt="2024-08-28T05:06:43.613" v="1103" actId="1076"/>
          <ac:picMkLst>
            <pc:docMk/>
            <pc:sldMk cId="1197306548" sldId="294"/>
            <ac:picMk id="5" creationId="{6E64938A-49CF-81AD-3A7C-67A9A69F88FE}"/>
          </ac:picMkLst>
        </pc:picChg>
        <pc:picChg chg="add mod">
          <ac:chgData name="tanaboon tongbuasirilai" userId="3a6fbbe2-a5cd-4f36-96f1-1e3cf3325333" providerId="ADAL" clId="{C1D23015-4CEA-4815-9A6A-CC22BFA21D35}" dt="2024-08-28T05:06:49.294" v="1106" actId="1076"/>
          <ac:picMkLst>
            <pc:docMk/>
            <pc:sldMk cId="1197306548" sldId="294"/>
            <ac:picMk id="7" creationId="{4185987B-3C99-E5C8-36FC-207A1A095A29}"/>
          </ac:picMkLst>
        </pc:picChg>
      </pc:sldChg>
      <pc:sldChg chg="addSp delSp modSp new mod setBg">
        <pc:chgData name="tanaboon tongbuasirilai" userId="3a6fbbe2-a5cd-4f36-96f1-1e3cf3325333" providerId="ADAL" clId="{C1D23015-4CEA-4815-9A6A-CC22BFA21D35}" dt="2024-08-28T05:13:36.101" v="1224" actId="1076"/>
        <pc:sldMkLst>
          <pc:docMk/>
          <pc:sldMk cId="1617431636" sldId="295"/>
        </pc:sldMkLst>
        <pc:spChg chg="mod">
          <ac:chgData name="tanaboon tongbuasirilai" userId="3a6fbbe2-a5cd-4f36-96f1-1e3cf3325333" providerId="ADAL" clId="{C1D23015-4CEA-4815-9A6A-CC22BFA21D35}" dt="2024-08-28T05:11:33.202" v="1181" actId="1076"/>
          <ac:spMkLst>
            <pc:docMk/>
            <pc:sldMk cId="1617431636" sldId="295"/>
            <ac:spMk id="2" creationId="{E91725DD-727D-45EE-A3EC-401E030DEA58}"/>
          </ac:spMkLst>
        </pc:spChg>
        <pc:spChg chg="mod">
          <ac:chgData name="tanaboon tongbuasirilai" userId="3a6fbbe2-a5cd-4f36-96f1-1e3cf3325333" providerId="ADAL" clId="{C1D23015-4CEA-4815-9A6A-CC22BFA21D35}" dt="2024-08-28T05:13:08.565" v="1220" actId="207"/>
          <ac:spMkLst>
            <pc:docMk/>
            <pc:sldMk cId="1617431636" sldId="295"/>
            <ac:spMk id="3" creationId="{2E676C7F-C348-726D-C698-DF4078568D55}"/>
          </ac:spMkLst>
        </pc:spChg>
        <pc:spChg chg="add mod">
          <ac:chgData name="tanaboon tongbuasirilai" userId="3a6fbbe2-a5cd-4f36-96f1-1e3cf3325333" providerId="ADAL" clId="{C1D23015-4CEA-4815-9A6A-CC22BFA21D35}" dt="2024-08-28T05:11:25.458" v="1177"/>
          <ac:spMkLst>
            <pc:docMk/>
            <pc:sldMk cId="1617431636" sldId="295"/>
            <ac:spMk id="8" creationId="{DEB14DAD-1ED7-9E67-2406-2BACF026F97C}"/>
          </ac:spMkLst>
        </pc:spChg>
        <pc:spChg chg="add">
          <ac:chgData name="tanaboon tongbuasirilai" userId="3a6fbbe2-a5cd-4f36-96f1-1e3cf3325333" providerId="ADAL" clId="{C1D23015-4CEA-4815-9A6A-CC22BFA21D35}" dt="2024-08-28T05:10:50.364" v="1171" actId="26606"/>
          <ac:spMkLst>
            <pc:docMk/>
            <pc:sldMk cId="1617431636" sldId="295"/>
            <ac:spMk id="10" creationId="{241914F9-AC57-4DC9-9880-34BD31ED438D}"/>
          </ac:spMkLst>
        </pc:spChg>
        <pc:spChg chg="add">
          <ac:chgData name="tanaboon tongbuasirilai" userId="3a6fbbe2-a5cd-4f36-96f1-1e3cf3325333" providerId="ADAL" clId="{C1D23015-4CEA-4815-9A6A-CC22BFA21D35}" dt="2024-08-28T05:10:50.364" v="1171" actId="26606"/>
          <ac:spMkLst>
            <pc:docMk/>
            <pc:sldMk cId="1617431636" sldId="295"/>
            <ac:spMk id="12" creationId="{08BE39C3-D98C-4170-A753-F127B8F06319}"/>
          </ac:spMkLst>
        </pc:spChg>
        <pc:spChg chg="add">
          <ac:chgData name="tanaboon tongbuasirilai" userId="3a6fbbe2-a5cd-4f36-96f1-1e3cf3325333" providerId="ADAL" clId="{C1D23015-4CEA-4815-9A6A-CC22BFA21D35}" dt="2024-08-28T05:10:50.364" v="1171" actId="26606"/>
          <ac:spMkLst>
            <pc:docMk/>
            <pc:sldMk cId="1617431636" sldId="295"/>
            <ac:spMk id="14" creationId="{195B689F-EA23-43D5-AD66-CF020C944068}"/>
          </ac:spMkLst>
        </pc:spChg>
        <pc:picChg chg="add del mod">
          <ac:chgData name="tanaboon tongbuasirilai" userId="3a6fbbe2-a5cd-4f36-96f1-1e3cf3325333" providerId="ADAL" clId="{C1D23015-4CEA-4815-9A6A-CC22BFA21D35}" dt="2024-08-28T05:10:45.432" v="1170" actId="21"/>
          <ac:picMkLst>
            <pc:docMk/>
            <pc:sldMk cId="1617431636" sldId="295"/>
            <ac:picMk id="5" creationId="{7CC3EA83-2E0E-2EF7-5707-D0D327205230}"/>
          </ac:picMkLst>
        </pc:picChg>
        <pc:picChg chg="add mod">
          <ac:chgData name="tanaboon tongbuasirilai" userId="3a6fbbe2-a5cd-4f36-96f1-1e3cf3325333" providerId="ADAL" clId="{C1D23015-4CEA-4815-9A6A-CC22BFA21D35}" dt="2024-08-28T05:13:36.101" v="1224" actId="1076"/>
          <ac:picMkLst>
            <pc:docMk/>
            <pc:sldMk cId="1617431636" sldId="295"/>
            <ac:picMk id="6" creationId="{7CC3EA83-2E0E-2EF7-5707-D0D327205230}"/>
          </ac:picMkLst>
        </pc:picChg>
        <pc:picChg chg="add del">
          <ac:chgData name="tanaboon tongbuasirilai" userId="3a6fbbe2-a5cd-4f36-96f1-1e3cf3325333" providerId="ADAL" clId="{C1D23015-4CEA-4815-9A6A-CC22BFA21D35}" dt="2024-08-28T05:10:52.692" v="1172" actId="478"/>
          <ac:picMkLst>
            <pc:docMk/>
            <pc:sldMk cId="1617431636" sldId="295"/>
            <ac:picMk id="7" creationId="{BFCEB509-4F37-7610-CB46-1C671AC333CF}"/>
          </ac:picMkLst>
        </pc:picChg>
        <pc:picChg chg="add mod">
          <ac:chgData name="tanaboon tongbuasirilai" userId="3a6fbbe2-a5cd-4f36-96f1-1e3cf3325333" providerId="ADAL" clId="{C1D23015-4CEA-4815-9A6A-CC22BFA21D35}" dt="2024-08-28T05:13:34.060" v="1223" actId="1076"/>
          <ac:picMkLst>
            <pc:docMk/>
            <pc:sldMk cId="1617431636" sldId="295"/>
            <ac:picMk id="11" creationId="{FAEF15E9-F93B-8907-B978-8F9EE96FDE6B}"/>
          </ac:picMkLst>
        </pc:picChg>
      </pc:sldChg>
      <pc:sldChg chg="addSp delSp modSp new mod setBg">
        <pc:chgData name="tanaboon tongbuasirilai" userId="3a6fbbe2-a5cd-4f36-96f1-1e3cf3325333" providerId="ADAL" clId="{C1D23015-4CEA-4815-9A6A-CC22BFA21D35}" dt="2024-08-28T05:14:45.829" v="1238" actId="1076"/>
        <pc:sldMkLst>
          <pc:docMk/>
          <pc:sldMk cId="572833298" sldId="296"/>
        </pc:sldMkLst>
        <pc:spChg chg="del">
          <ac:chgData name="tanaboon tongbuasirilai" userId="3a6fbbe2-a5cd-4f36-96f1-1e3cf3325333" providerId="ADAL" clId="{C1D23015-4CEA-4815-9A6A-CC22BFA21D35}" dt="2024-08-28T05:14:14.763" v="1229" actId="478"/>
          <ac:spMkLst>
            <pc:docMk/>
            <pc:sldMk cId="572833298" sldId="296"/>
            <ac:spMk id="2" creationId="{7E4D54D6-AD64-B540-A21B-C30731CE24EE}"/>
          </ac:spMkLst>
        </pc:spChg>
        <pc:spChg chg="del">
          <ac:chgData name="tanaboon tongbuasirilai" userId="3a6fbbe2-a5cd-4f36-96f1-1e3cf3325333" providerId="ADAL" clId="{C1D23015-4CEA-4815-9A6A-CC22BFA21D35}" dt="2024-08-28T05:14:09.578" v="1226" actId="478"/>
          <ac:spMkLst>
            <pc:docMk/>
            <pc:sldMk cId="572833298" sldId="296"/>
            <ac:spMk id="3" creationId="{A31B829F-8167-BF04-32C6-11C02EFDF1F1}"/>
          </ac:spMkLst>
        </pc:spChg>
        <pc:spChg chg="add del">
          <ac:chgData name="tanaboon tongbuasirilai" userId="3a6fbbe2-a5cd-4f36-96f1-1e3cf3325333" providerId="ADAL" clId="{C1D23015-4CEA-4815-9A6A-CC22BFA21D35}" dt="2024-08-28T05:14:37.583" v="1235" actId="26606"/>
          <ac:spMkLst>
            <pc:docMk/>
            <pc:sldMk cId="572833298" sldId="296"/>
            <ac:spMk id="10" creationId="{C02C7B47-DF2D-46D9-9584-5C83FCA86FCA}"/>
          </ac:spMkLst>
        </pc:spChg>
        <pc:spChg chg="add del">
          <ac:chgData name="tanaboon tongbuasirilai" userId="3a6fbbe2-a5cd-4f36-96f1-1e3cf3325333" providerId="ADAL" clId="{C1D23015-4CEA-4815-9A6A-CC22BFA21D35}" dt="2024-08-28T05:14:37.583" v="1235" actId="26606"/>
          <ac:spMkLst>
            <pc:docMk/>
            <pc:sldMk cId="572833298" sldId="296"/>
            <ac:spMk id="12" creationId="{348541E3-A59C-41D3-85D2-70F0E0E9B641}"/>
          </ac:spMkLst>
        </pc:spChg>
        <pc:spChg chg="add">
          <ac:chgData name="tanaboon tongbuasirilai" userId="3a6fbbe2-a5cd-4f36-96f1-1e3cf3325333" providerId="ADAL" clId="{C1D23015-4CEA-4815-9A6A-CC22BFA21D35}" dt="2024-08-28T05:14:37.583" v="1235" actId="26606"/>
          <ac:spMkLst>
            <pc:docMk/>
            <pc:sldMk cId="572833298" sldId="296"/>
            <ac:spMk id="17" creationId="{466A9AE5-69DF-4153-B35A-94BDEF32EB06}"/>
          </ac:spMkLst>
        </pc:spChg>
        <pc:spChg chg="add">
          <ac:chgData name="tanaboon tongbuasirilai" userId="3a6fbbe2-a5cd-4f36-96f1-1e3cf3325333" providerId="ADAL" clId="{C1D23015-4CEA-4815-9A6A-CC22BFA21D35}" dt="2024-08-28T05:14:37.583" v="1235" actId="26606"/>
          <ac:spMkLst>
            <pc:docMk/>
            <pc:sldMk cId="572833298" sldId="296"/>
            <ac:spMk id="19" creationId="{159B5318-27A8-4E50-80D9-B92D4F28EA61}"/>
          </ac:spMkLst>
        </pc:spChg>
        <pc:picChg chg="add mod">
          <ac:chgData name="tanaboon tongbuasirilai" userId="3a6fbbe2-a5cd-4f36-96f1-1e3cf3325333" providerId="ADAL" clId="{C1D23015-4CEA-4815-9A6A-CC22BFA21D35}" dt="2024-08-28T05:14:45.829" v="1238" actId="1076"/>
          <ac:picMkLst>
            <pc:docMk/>
            <pc:sldMk cId="572833298" sldId="296"/>
            <ac:picMk id="5" creationId="{52B1FA12-5688-FB49-05ED-1AA62B85AD8E}"/>
          </ac:picMkLst>
        </pc:picChg>
      </pc:sldChg>
    </pc:docChg>
  </pc:docChgLst>
  <pc:docChgLst>
    <pc:chgData name="tanaboon tongbuasirilai" userId="3a6fbbe2-a5cd-4f36-96f1-1e3cf3325333" providerId="ADAL" clId="{2701DE94-B71D-4297-AC88-7A8B14E1DB48}"/>
    <pc:docChg chg="undo redo custSel addSld delSld modSld sldOrd">
      <pc:chgData name="tanaboon tongbuasirilai" userId="3a6fbbe2-a5cd-4f36-96f1-1e3cf3325333" providerId="ADAL" clId="{2701DE94-B71D-4297-AC88-7A8B14E1DB48}" dt="2024-06-05T03:46:16.299" v="6556" actId="1076"/>
      <pc:docMkLst>
        <pc:docMk/>
      </pc:docMkLst>
      <pc:sldChg chg="modSp mod">
        <pc:chgData name="tanaboon tongbuasirilai" userId="3a6fbbe2-a5cd-4f36-96f1-1e3cf3325333" providerId="ADAL" clId="{2701DE94-B71D-4297-AC88-7A8B14E1DB48}" dt="2024-05-24T08:49:37.668" v="1088" actId="121"/>
        <pc:sldMkLst>
          <pc:docMk/>
          <pc:sldMk cId="3523108713" sldId="256"/>
        </pc:sldMkLst>
        <pc:spChg chg="mod">
          <ac:chgData name="tanaboon tongbuasirilai" userId="3a6fbbe2-a5cd-4f36-96f1-1e3cf3325333" providerId="ADAL" clId="{2701DE94-B71D-4297-AC88-7A8B14E1DB48}" dt="2024-05-24T08:49:02.027" v="1038" actId="27636"/>
          <ac:spMkLst>
            <pc:docMk/>
            <pc:sldMk cId="3523108713" sldId="256"/>
            <ac:spMk id="2" creationId="{0F711578-AE06-EB65-A802-31E070A5CB50}"/>
          </ac:spMkLst>
        </pc:spChg>
        <pc:spChg chg="mod">
          <ac:chgData name="tanaboon tongbuasirilai" userId="3a6fbbe2-a5cd-4f36-96f1-1e3cf3325333" providerId="ADAL" clId="{2701DE94-B71D-4297-AC88-7A8B14E1DB48}" dt="2024-05-24T08:49:37.668" v="1088" actId="121"/>
          <ac:spMkLst>
            <pc:docMk/>
            <pc:sldMk cId="3523108713" sldId="256"/>
            <ac:spMk id="3" creationId="{16F4708F-14B0-DB70-3A8D-5F525121E991}"/>
          </ac:spMkLst>
        </pc:spChg>
      </pc:sldChg>
      <pc:sldChg chg="modSp mod">
        <pc:chgData name="tanaboon tongbuasirilai" userId="3a6fbbe2-a5cd-4f36-96f1-1e3cf3325333" providerId="ADAL" clId="{2701DE94-B71D-4297-AC88-7A8B14E1DB48}" dt="2024-05-24T08:48:43.310" v="1028" actId="20577"/>
        <pc:sldMkLst>
          <pc:docMk/>
          <pc:sldMk cId="3341558679" sldId="259"/>
        </pc:sldMkLst>
        <pc:spChg chg="mod">
          <ac:chgData name="tanaboon tongbuasirilai" userId="3a6fbbe2-a5cd-4f36-96f1-1e3cf3325333" providerId="ADAL" clId="{2701DE94-B71D-4297-AC88-7A8B14E1DB48}" dt="2024-05-24T08:48:43.310" v="1028" actId="20577"/>
          <ac:spMkLst>
            <pc:docMk/>
            <pc:sldMk cId="3341558679" sldId="259"/>
            <ac:spMk id="3" creationId="{F630260D-0B62-D6A0-2ED3-AEAB9FCBA95A}"/>
          </ac:spMkLst>
        </pc:spChg>
      </pc:sldChg>
      <pc:sldChg chg="modSp mod">
        <pc:chgData name="tanaboon tongbuasirilai" userId="3a6fbbe2-a5cd-4f36-96f1-1e3cf3325333" providerId="ADAL" clId="{2701DE94-B71D-4297-AC88-7A8B14E1DB48}" dt="2024-05-24T08:17:55.690" v="621" actId="5793"/>
        <pc:sldMkLst>
          <pc:docMk/>
          <pc:sldMk cId="3027304242" sldId="261"/>
        </pc:sldMkLst>
        <pc:spChg chg="mod">
          <ac:chgData name="tanaboon tongbuasirilai" userId="3a6fbbe2-a5cd-4f36-96f1-1e3cf3325333" providerId="ADAL" clId="{2701DE94-B71D-4297-AC88-7A8B14E1DB48}" dt="2024-05-24T08:17:55.690" v="621" actId="5793"/>
          <ac:spMkLst>
            <pc:docMk/>
            <pc:sldMk cId="3027304242" sldId="261"/>
            <ac:spMk id="3" creationId="{86FDFA12-B535-65DB-0456-73E7DF40FD77}"/>
          </ac:spMkLst>
        </pc:spChg>
      </pc:sldChg>
      <pc:sldChg chg="modSp mod">
        <pc:chgData name="tanaboon tongbuasirilai" userId="3a6fbbe2-a5cd-4f36-96f1-1e3cf3325333" providerId="ADAL" clId="{2701DE94-B71D-4297-AC88-7A8B14E1DB48}" dt="2024-05-28T12:15:53.411" v="1506" actId="20577"/>
        <pc:sldMkLst>
          <pc:docMk/>
          <pc:sldMk cId="3523773168" sldId="264"/>
        </pc:sldMkLst>
        <pc:spChg chg="mod">
          <ac:chgData name="tanaboon tongbuasirilai" userId="3a6fbbe2-a5cd-4f36-96f1-1e3cf3325333" providerId="ADAL" clId="{2701DE94-B71D-4297-AC88-7A8B14E1DB48}" dt="2024-05-28T12:15:53.411" v="1506" actId="20577"/>
          <ac:spMkLst>
            <pc:docMk/>
            <pc:sldMk cId="3523773168" sldId="264"/>
            <ac:spMk id="2" creationId="{2B98F2C1-5B3D-C759-99FF-3E88FAA27B49}"/>
          </ac:spMkLst>
        </pc:spChg>
      </pc:sldChg>
      <pc:sldChg chg="addSp delSp modSp mod ord setBg setClrOvrMap">
        <pc:chgData name="tanaboon tongbuasirilai" userId="3a6fbbe2-a5cd-4f36-96f1-1e3cf3325333" providerId="ADAL" clId="{2701DE94-B71D-4297-AC88-7A8B14E1DB48}" dt="2024-05-24T07:36:45.734" v="116" actId="5793"/>
        <pc:sldMkLst>
          <pc:docMk/>
          <pc:sldMk cId="1673042450" sldId="265"/>
        </pc:sldMkLst>
        <pc:spChg chg="mod">
          <ac:chgData name="tanaboon tongbuasirilai" userId="3a6fbbe2-a5cd-4f36-96f1-1e3cf3325333" providerId="ADAL" clId="{2701DE94-B71D-4297-AC88-7A8B14E1DB48}" dt="2024-05-24T07:36:12.397" v="52" actId="26606"/>
          <ac:spMkLst>
            <pc:docMk/>
            <pc:sldMk cId="1673042450" sldId="265"/>
            <ac:spMk id="2" creationId="{7AFCBC61-539B-8683-9B6D-AF1765484D65}"/>
          </ac:spMkLst>
        </pc:spChg>
        <pc:spChg chg="add del">
          <ac:chgData name="tanaboon tongbuasirilai" userId="3a6fbbe2-a5cd-4f36-96f1-1e3cf3325333" providerId="ADAL" clId="{2701DE94-B71D-4297-AC88-7A8B14E1DB48}" dt="2024-05-24T07:34:21.180" v="8" actId="26606"/>
          <ac:spMkLst>
            <pc:docMk/>
            <pc:sldMk cId="1673042450" sldId="265"/>
            <ac:spMk id="3" creationId="{F1211D82-7C33-4627-405B-091595123846}"/>
          </ac:spMkLst>
        </pc:spChg>
        <pc:spChg chg="add">
          <ac:chgData name="tanaboon tongbuasirilai" userId="3a6fbbe2-a5cd-4f36-96f1-1e3cf3325333" providerId="ADAL" clId="{2701DE94-B71D-4297-AC88-7A8B14E1DB48}" dt="2024-05-24T07:35:44.897" v="48"/>
          <ac:spMkLst>
            <pc:docMk/>
            <pc:sldMk cId="1673042450" sldId="265"/>
            <ac:spMk id="4" creationId="{DEE1069C-71FA-7736-11CF-2A2CB968D16E}"/>
          </ac:spMkLst>
        </pc:spChg>
        <pc:spChg chg="add mod">
          <ac:chgData name="tanaboon tongbuasirilai" userId="3a6fbbe2-a5cd-4f36-96f1-1e3cf3325333" providerId="ADAL" clId="{2701DE94-B71D-4297-AC88-7A8B14E1DB48}" dt="2024-05-24T07:36:45.734" v="116" actId="5793"/>
          <ac:spMkLst>
            <pc:docMk/>
            <pc:sldMk cId="1673042450" sldId="265"/>
            <ac:spMk id="7" creationId="{4157C696-2BA3-AC64-2995-DE02EEAF349C}"/>
          </ac:spMkLst>
        </pc:spChg>
        <pc:spChg chg="add del">
          <ac:chgData name="tanaboon tongbuasirilai" userId="3a6fbbe2-a5cd-4f36-96f1-1e3cf3325333" providerId="ADAL" clId="{2701DE94-B71D-4297-AC88-7A8B14E1DB48}" dt="2024-05-24T07:34:21.172" v="7" actId="26606"/>
          <ac:spMkLst>
            <pc:docMk/>
            <pc:sldMk cId="1673042450" sldId="265"/>
            <ac:spMk id="8" creationId="{168D508C-A317-451C-AB61-8A699E3570F1}"/>
          </ac:spMkLst>
        </pc:spChg>
        <pc:spChg chg="add del">
          <ac:chgData name="tanaboon tongbuasirilai" userId="3a6fbbe2-a5cd-4f36-96f1-1e3cf3325333" providerId="ADAL" clId="{2701DE94-B71D-4297-AC88-7A8B14E1DB48}" dt="2024-05-24T07:36:12.397" v="52" actId="26606"/>
          <ac:spMkLst>
            <pc:docMk/>
            <pc:sldMk cId="1673042450" sldId="265"/>
            <ac:spMk id="10" creationId="{D2D2ED89-5AE9-4E9E-B74C-07803A862DB0}"/>
          </ac:spMkLst>
        </pc:spChg>
        <pc:spChg chg="add del">
          <ac:chgData name="tanaboon tongbuasirilai" userId="3a6fbbe2-a5cd-4f36-96f1-1e3cf3325333" providerId="ADAL" clId="{2701DE94-B71D-4297-AC88-7A8B14E1DB48}" dt="2024-05-24T07:36:05.007" v="49"/>
          <ac:spMkLst>
            <pc:docMk/>
            <pc:sldMk cId="1673042450" sldId="265"/>
            <ac:spMk id="11" creationId="{F1211D82-7C33-4627-405B-091595123846}"/>
          </ac:spMkLst>
        </pc:spChg>
        <pc:spChg chg="add">
          <ac:chgData name="tanaboon tongbuasirilai" userId="3a6fbbe2-a5cd-4f36-96f1-1e3cf3325333" providerId="ADAL" clId="{2701DE94-B71D-4297-AC88-7A8B14E1DB48}" dt="2024-05-24T07:36:12.397" v="52" actId="26606"/>
          <ac:spMkLst>
            <pc:docMk/>
            <pc:sldMk cId="1673042450" sldId="265"/>
            <ac:spMk id="15" creationId="{5CEBAAEF-3E73-4D85-9A3C-E40FEAFAEE6C}"/>
          </ac:spMkLst>
        </pc:spChg>
        <pc:picChg chg="add mod">
          <ac:chgData name="tanaboon tongbuasirilai" userId="3a6fbbe2-a5cd-4f36-96f1-1e3cf3325333" providerId="ADAL" clId="{2701DE94-B71D-4297-AC88-7A8B14E1DB48}" dt="2024-05-24T07:36:12.397" v="52" actId="26606"/>
          <ac:picMkLst>
            <pc:docMk/>
            <pc:sldMk cId="1673042450" sldId="265"/>
            <ac:picMk id="6" creationId="{ABA007A4-67AC-6489-A6B9-5D3DBF6272F1}"/>
          </ac:picMkLst>
        </pc:picChg>
      </pc:sldChg>
      <pc:sldChg chg="addSp delSp modSp new mod setBg setClrOvrMap">
        <pc:chgData name="tanaboon tongbuasirilai" userId="3a6fbbe2-a5cd-4f36-96f1-1e3cf3325333" providerId="ADAL" clId="{2701DE94-B71D-4297-AC88-7A8B14E1DB48}" dt="2024-05-24T07:49:46.763" v="164" actId="1076"/>
        <pc:sldMkLst>
          <pc:docMk/>
          <pc:sldMk cId="601585846" sldId="267"/>
        </pc:sldMkLst>
        <pc:spChg chg="mod">
          <ac:chgData name="tanaboon tongbuasirilai" userId="3a6fbbe2-a5cd-4f36-96f1-1e3cf3325333" providerId="ADAL" clId="{2701DE94-B71D-4297-AC88-7A8B14E1DB48}" dt="2024-05-24T07:49:08.496" v="148" actId="26606"/>
          <ac:spMkLst>
            <pc:docMk/>
            <pc:sldMk cId="601585846" sldId="267"/>
            <ac:spMk id="2" creationId="{8DE5859A-A3F7-7141-009B-898590FC34E4}"/>
          </ac:spMkLst>
        </pc:spChg>
        <pc:spChg chg="mod">
          <ac:chgData name="tanaboon tongbuasirilai" userId="3a6fbbe2-a5cd-4f36-96f1-1e3cf3325333" providerId="ADAL" clId="{2701DE94-B71D-4297-AC88-7A8B14E1DB48}" dt="2024-05-24T07:49:19.915" v="151" actId="122"/>
          <ac:spMkLst>
            <pc:docMk/>
            <pc:sldMk cId="601585846" sldId="267"/>
            <ac:spMk id="3" creationId="{D3214705-9775-6DD3-72BD-D84F48DB80F2}"/>
          </ac:spMkLst>
        </pc:spChg>
        <pc:spChg chg="add del">
          <ac:chgData name="tanaboon tongbuasirilai" userId="3a6fbbe2-a5cd-4f36-96f1-1e3cf3325333" providerId="ADAL" clId="{2701DE94-B71D-4297-AC88-7A8B14E1DB48}" dt="2024-05-24T07:49:24.543" v="153" actId="22"/>
          <ac:spMkLst>
            <pc:docMk/>
            <pc:sldMk cId="601585846" sldId="267"/>
            <ac:spMk id="6" creationId="{B7E8B0C0-AE68-26AD-1B8E-639A2B13B9E2}"/>
          </ac:spMkLst>
        </pc:spChg>
        <pc:spChg chg="add mod">
          <ac:chgData name="tanaboon tongbuasirilai" userId="3a6fbbe2-a5cd-4f36-96f1-1e3cf3325333" providerId="ADAL" clId="{2701DE94-B71D-4297-AC88-7A8B14E1DB48}" dt="2024-05-24T07:49:46.763" v="164" actId="1076"/>
          <ac:spMkLst>
            <pc:docMk/>
            <pc:sldMk cId="601585846" sldId="267"/>
            <ac:spMk id="8" creationId="{14029B49-A3B3-61A2-205E-DD56232DE92E}"/>
          </ac:spMkLst>
        </pc:spChg>
        <pc:picChg chg="add mod ord">
          <ac:chgData name="tanaboon tongbuasirilai" userId="3a6fbbe2-a5cd-4f36-96f1-1e3cf3325333" providerId="ADAL" clId="{2701DE94-B71D-4297-AC88-7A8B14E1DB48}" dt="2024-05-24T07:49:08.496" v="148" actId="26606"/>
          <ac:picMkLst>
            <pc:docMk/>
            <pc:sldMk cId="601585846" sldId="267"/>
            <ac:picMk id="4" creationId="{5DA74F2F-E0CA-38AD-09D0-D9898DB6922D}"/>
          </ac:picMkLst>
        </pc:picChg>
      </pc:sldChg>
      <pc:sldChg chg="addSp delSp modSp new mod setBg setClrOvrMap">
        <pc:chgData name="tanaboon tongbuasirilai" userId="3a6fbbe2-a5cd-4f36-96f1-1e3cf3325333" providerId="ADAL" clId="{2701DE94-B71D-4297-AC88-7A8B14E1DB48}" dt="2024-05-24T08:11:46.778" v="603" actId="26606"/>
        <pc:sldMkLst>
          <pc:docMk/>
          <pc:sldMk cId="688047386" sldId="268"/>
        </pc:sldMkLst>
        <pc:spChg chg="mod">
          <ac:chgData name="tanaboon tongbuasirilai" userId="3a6fbbe2-a5cd-4f36-96f1-1e3cf3325333" providerId="ADAL" clId="{2701DE94-B71D-4297-AC88-7A8B14E1DB48}" dt="2024-05-24T08:11:46.778" v="603" actId="26606"/>
          <ac:spMkLst>
            <pc:docMk/>
            <pc:sldMk cId="688047386" sldId="268"/>
            <ac:spMk id="2" creationId="{B5EE5F5A-165D-7B47-956B-6A7C9F5A5511}"/>
          </ac:spMkLst>
        </pc:spChg>
        <pc:spChg chg="del mod">
          <ac:chgData name="tanaboon tongbuasirilai" userId="3a6fbbe2-a5cd-4f36-96f1-1e3cf3325333" providerId="ADAL" clId="{2701DE94-B71D-4297-AC88-7A8B14E1DB48}" dt="2024-05-24T08:11:46.778" v="603" actId="26606"/>
          <ac:spMkLst>
            <pc:docMk/>
            <pc:sldMk cId="688047386" sldId="268"/>
            <ac:spMk id="3" creationId="{0A62ABE7-E888-A729-55E3-FA93DA117AD7}"/>
          </ac:spMkLst>
        </pc:spChg>
        <pc:spChg chg="add">
          <ac:chgData name="tanaboon tongbuasirilai" userId="3a6fbbe2-a5cd-4f36-96f1-1e3cf3325333" providerId="ADAL" clId="{2701DE94-B71D-4297-AC88-7A8B14E1DB48}" dt="2024-05-24T08:11:46.778" v="603" actId="26606"/>
          <ac:spMkLst>
            <pc:docMk/>
            <pc:sldMk cId="688047386" sldId="268"/>
            <ac:spMk id="9" creationId="{34B53BE1-D2E2-4E46-987E-211A9D50027C}"/>
          </ac:spMkLst>
        </pc:spChg>
        <pc:spChg chg="add">
          <ac:chgData name="tanaboon tongbuasirilai" userId="3a6fbbe2-a5cd-4f36-96f1-1e3cf3325333" providerId="ADAL" clId="{2701DE94-B71D-4297-AC88-7A8B14E1DB48}" dt="2024-05-24T08:11:46.778" v="603" actId="26606"/>
          <ac:spMkLst>
            <pc:docMk/>
            <pc:sldMk cId="688047386" sldId="268"/>
            <ac:spMk id="11" creationId="{FFB9713E-9F53-4A50-BDAA-CEB2A263BF55}"/>
          </ac:spMkLst>
        </pc:spChg>
        <pc:graphicFrameChg chg="add">
          <ac:chgData name="tanaboon tongbuasirilai" userId="3a6fbbe2-a5cd-4f36-96f1-1e3cf3325333" providerId="ADAL" clId="{2701DE94-B71D-4297-AC88-7A8B14E1DB48}" dt="2024-05-24T08:11:46.778" v="603" actId="26606"/>
          <ac:graphicFrameMkLst>
            <pc:docMk/>
            <pc:sldMk cId="688047386" sldId="268"/>
            <ac:graphicFrameMk id="5" creationId="{BBBCFF60-F1CD-AE8B-8670-3F104C1A159D}"/>
          </ac:graphicFrameMkLst>
        </pc:graphicFrameChg>
      </pc:sldChg>
      <pc:sldChg chg="addSp delSp modSp new mod">
        <pc:chgData name="tanaboon tongbuasirilai" userId="3a6fbbe2-a5cd-4f36-96f1-1e3cf3325333" providerId="ADAL" clId="{2701DE94-B71D-4297-AC88-7A8B14E1DB48}" dt="2024-05-29T10:51:13.141" v="4247" actId="14100"/>
        <pc:sldMkLst>
          <pc:docMk/>
          <pc:sldMk cId="3385274612" sldId="269"/>
        </pc:sldMkLst>
        <pc:spChg chg="mod">
          <ac:chgData name="tanaboon tongbuasirilai" userId="3a6fbbe2-a5cd-4f36-96f1-1e3cf3325333" providerId="ADAL" clId="{2701DE94-B71D-4297-AC88-7A8B14E1DB48}" dt="2024-05-29T10:51:13.141" v="4247" actId="14100"/>
          <ac:spMkLst>
            <pc:docMk/>
            <pc:sldMk cId="3385274612" sldId="269"/>
            <ac:spMk id="2" creationId="{7DA798BA-98F0-4415-03AA-D355AEDCB4E1}"/>
          </ac:spMkLst>
        </pc:spChg>
        <pc:spChg chg="add del mod">
          <ac:chgData name="tanaboon tongbuasirilai" userId="3a6fbbe2-a5cd-4f36-96f1-1e3cf3325333" providerId="ADAL" clId="{2701DE94-B71D-4297-AC88-7A8B14E1DB48}" dt="2024-05-24T08:45:13.499" v="983" actId="26606"/>
          <ac:spMkLst>
            <pc:docMk/>
            <pc:sldMk cId="3385274612" sldId="269"/>
            <ac:spMk id="3" creationId="{4C0BF9DD-105C-BAD6-BBC1-1D6EEE0A7FAE}"/>
          </ac:spMkLst>
        </pc:spChg>
        <pc:spChg chg="add mod">
          <ac:chgData name="tanaboon tongbuasirilai" userId="3a6fbbe2-a5cd-4f36-96f1-1e3cf3325333" providerId="ADAL" clId="{2701DE94-B71D-4297-AC88-7A8B14E1DB48}" dt="2024-05-24T08:38:42.508" v="699" actId="767"/>
          <ac:spMkLst>
            <pc:docMk/>
            <pc:sldMk cId="3385274612" sldId="269"/>
            <ac:spMk id="4" creationId="{BEF1D9A1-51B8-CA3F-383D-92ACF0508E13}"/>
          </ac:spMkLst>
        </pc:spChg>
        <pc:spChg chg="add del mod">
          <ac:chgData name="tanaboon tongbuasirilai" userId="3a6fbbe2-a5cd-4f36-96f1-1e3cf3325333" providerId="ADAL" clId="{2701DE94-B71D-4297-AC88-7A8B14E1DB48}" dt="2024-05-24T08:38:38.518" v="690" actId="1076"/>
          <ac:spMkLst>
            <pc:docMk/>
            <pc:sldMk cId="3385274612" sldId="269"/>
            <ac:spMk id="5" creationId="{31DF2BD5-15EE-9355-A448-85AF90451875}"/>
          </ac:spMkLst>
        </pc:spChg>
        <pc:spChg chg="add del">
          <ac:chgData name="tanaboon tongbuasirilai" userId="3a6fbbe2-a5cd-4f36-96f1-1e3cf3325333" providerId="ADAL" clId="{2701DE94-B71D-4297-AC88-7A8B14E1DB48}" dt="2024-05-24T08:40:56.983" v="761" actId="22"/>
          <ac:spMkLst>
            <pc:docMk/>
            <pc:sldMk cId="3385274612" sldId="269"/>
            <ac:spMk id="7" creationId="{FE130F06-2FEF-23B4-AC5F-C4C119B6202C}"/>
          </ac:spMkLst>
        </pc:spChg>
        <pc:spChg chg="add mod">
          <ac:chgData name="tanaboon tongbuasirilai" userId="3a6fbbe2-a5cd-4f36-96f1-1e3cf3325333" providerId="ADAL" clId="{2701DE94-B71D-4297-AC88-7A8B14E1DB48}" dt="2024-05-24T08:41:05.751" v="766" actId="1076"/>
          <ac:spMkLst>
            <pc:docMk/>
            <pc:sldMk cId="3385274612" sldId="269"/>
            <ac:spMk id="9" creationId="{43DE19B5-92EF-2B19-9227-3F43E26B92AA}"/>
          </ac:spMkLst>
        </pc:spChg>
        <pc:graphicFrameChg chg="add del">
          <ac:chgData name="tanaboon tongbuasirilai" userId="3a6fbbe2-a5cd-4f36-96f1-1e3cf3325333" providerId="ADAL" clId="{2701DE94-B71D-4297-AC88-7A8B14E1DB48}" dt="2024-05-24T08:44:22.595" v="971" actId="26606"/>
          <ac:graphicFrameMkLst>
            <pc:docMk/>
            <pc:sldMk cId="3385274612" sldId="269"/>
            <ac:graphicFrameMk id="11" creationId="{70F0BF6C-8725-3317-CBC3-2B2D390DD04A}"/>
          </ac:graphicFrameMkLst>
        </pc:graphicFrameChg>
        <pc:graphicFrameChg chg="add mod modGraphic">
          <ac:chgData name="tanaboon tongbuasirilai" userId="3a6fbbe2-a5cd-4f36-96f1-1e3cf3325333" providerId="ADAL" clId="{2701DE94-B71D-4297-AC88-7A8B14E1DB48}" dt="2024-05-29T02:57:11.499" v="1587" actId="207"/>
          <ac:graphicFrameMkLst>
            <pc:docMk/>
            <pc:sldMk cId="3385274612" sldId="269"/>
            <ac:graphicFrameMk id="12" creationId="{28C9D9CD-6D3A-729E-2714-24AC2C4219BA}"/>
          </ac:graphicFrameMkLst>
        </pc:graphicFrameChg>
        <pc:graphicFrameChg chg="add del">
          <ac:chgData name="tanaboon tongbuasirilai" userId="3a6fbbe2-a5cd-4f36-96f1-1e3cf3325333" providerId="ADAL" clId="{2701DE94-B71D-4297-AC88-7A8B14E1DB48}" dt="2024-05-24T08:44:24.909" v="973" actId="26606"/>
          <ac:graphicFrameMkLst>
            <pc:docMk/>
            <pc:sldMk cId="3385274612" sldId="269"/>
            <ac:graphicFrameMk id="13" creationId="{EC977141-5244-6123-C35F-71654BB6DA6E}"/>
          </ac:graphicFrameMkLst>
        </pc:graphicFrameChg>
        <pc:graphicFrameChg chg="add del">
          <ac:chgData name="tanaboon tongbuasirilai" userId="3a6fbbe2-a5cd-4f36-96f1-1e3cf3325333" providerId="ADAL" clId="{2701DE94-B71D-4297-AC88-7A8B14E1DB48}" dt="2024-05-24T08:44:26.061" v="975" actId="26606"/>
          <ac:graphicFrameMkLst>
            <pc:docMk/>
            <pc:sldMk cId="3385274612" sldId="269"/>
            <ac:graphicFrameMk id="15" creationId="{70F0BF6C-8725-3317-CBC3-2B2D390DD04A}"/>
          </ac:graphicFrameMkLst>
        </pc:graphicFrameChg>
        <pc:graphicFrameChg chg="add del">
          <ac:chgData name="tanaboon tongbuasirilai" userId="3a6fbbe2-a5cd-4f36-96f1-1e3cf3325333" providerId="ADAL" clId="{2701DE94-B71D-4297-AC88-7A8B14E1DB48}" dt="2024-05-24T08:44:46.650" v="977" actId="26606"/>
          <ac:graphicFrameMkLst>
            <pc:docMk/>
            <pc:sldMk cId="3385274612" sldId="269"/>
            <ac:graphicFrameMk id="17" creationId="{EC977141-5244-6123-C35F-71654BB6DA6E}"/>
          </ac:graphicFrameMkLst>
        </pc:graphicFrameChg>
      </pc:sldChg>
      <pc:sldChg chg="addSp delSp modSp new mod setBg">
        <pc:chgData name="tanaboon tongbuasirilai" userId="3a6fbbe2-a5cd-4f36-96f1-1e3cf3325333" providerId="ADAL" clId="{2701DE94-B71D-4297-AC88-7A8B14E1DB48}" dt="2024-05-29T10:50:57.004" v="4243"/>
        <pc:sldMkLst>
          <pc:docMk/>
          <pc:sldMk cId="2020848845" sldId="270"/>
        </pc:sldMkLst>
        <pc:spChg chg="mod">
          <ac:chgData name="tanaboon tongbuasirilai" userId="3a6fbbe2-a5cd-4f36-96f1-1e3cf3325333" providerId="ADAL" clId="{2701DE94-B71D-4297-AC88-7A8B14E1DB48}" dt="2024-05-29T10:50:57.004" v="4243"/>
          <ac:spMkLst>
            <pc:docMk/>
            <pc:sldMk cId="2020848845" sldId="270"/>
            <ac:spMk id="2" creationId="{9D64A5CD-EE7D-B434-190E-1C7ABD75C3FD}"/>
          </ac:spMkLst>
        </pc:spChg>
        <pc:spChg chg="del mod">
          <ac:chgData name="tanaboon tongbuasirilai" userId="3a6fbbe2-a5cd-4f36-96f1-1e3cf3325333" providerId="ADAL" clId="{2701DE94-B71D-4297-AC88-7A8B14E1DB48}" dt="2024-05-24T11:16:11.823" v="1196" actId="26606"/>
          <ac:spMkLst>
            <pc:docMk/>
            <pc:sldMk cId="2020848845" sldId="270"/>
            <ac:spMk id="3" creationId="{8B8F14DC-38FF-F95E-CAA0-37A6771083C7}"/>
          </ac:spMkLst>
        </pc:spChg>
        <pc:spChg chg="add del">
          <ac:chgData name="tanaboon tongbuasirilai" userId="3a6fbbe2-a5cd-4f36-96f1-1e3cf3325333" providerId="ADAL" clId="{2701DE94-B71D-4297-AC88-7A8B14E1DB48}" dt="2024-05-24T11:16:43.774" v="1198" actId="26606"/>
          <ac:spMkLst>
            <pc:docMk/>
            <pc:sldMk cId="2020848845" sldId="270"/>
            <ac:spMk id="10" creationId="{93018EC3-9B63-4B5E-9338-4BBA966AEE75}"/>
          </ac:spMkLst>
        </pc:spChg>
        <pc:spChg chg="add del">
          <ac:chgData name="tanaboon tongbuasirilai" userId="3a6fbbe2-a5cd-4f36-96f1-1e3cf3325333" providerId="ADAL" clId="{2701DE94-B71D-4297-AC88-7A8B14E1DB48}" dt="2024-05-24T11:16:43.774" v="1198" actId="26606"/>
          <ac:spMkLst>
            <pc:docMk/>
            <pc:sldMk cId="2020848845" sldId="270"/>
            <ac:spMk id="12" creationId="{D6D0A5DB-7364-4D8D-A843-EFD9D369046B}"/>
          </ac:spMkLst>
        </pc:spChg>
        <pc:spChg chg="add del">
          <ac:chgData name="tanaboon tongbuasirilai" userId="3a6fbbe2-a5cd-4f36-96f1-1e3cf3325333" providerId="ADAL" clId="{2701DE94-B71D-4297-AC88-7A8B14E1DB48}" dt="2024-05-24T11:16:49.800" v="1200" actId="26606"/>
          <ac:spMkLst>
            <pc:docMk/>
            <pc:sldMk cId="2020848845" sldId="270"/>
            <ac:spMk id="14" creationId="{29D79F51-F048-4043-978D-55E2F86DE1DF}"/>
          </ac:spMkLst>
        </pc:spChg>
        <pc:spChg chg="add del">
          <ac:chgData name="tanaboon tongbuasirilai" userId="3a6fbbe2-a5cd-4f36-96f1-1e3cf3325333" providerId="ADAL" clId="{2701DE94-B71D-4297-AC88-7A8B14E1DB48}" dt="2024-05-24T11:16:49.800" v="1200" actId="26606"/>
          <ac:spMkLst>
            <pc:docMk/>
            <pc:sldMk cId="2020848845" sldId="270"/>
            <ac:spMk id="15" creationId="{3DD4274B-061B-4412-BE8A-253EBB0E8264}"/>
          </ac:spMkLst>
        </pc:spChg>
        <pc:graphicFrameChg chg="add mod modGraphic">
          <ac:chgData name="tanaboon tongbuasirilai" userId="3a6fbbe2-a5cd-4f36-96f1-1e3cf3325333" providerId="ADAL" clId="{2701DE94-B71D-4297-AC88-7A8B14E1DB48}" dt="2024-05-29T03:00:58.574" v="1598" actId="207"/>
          <ac:graphicFrameMkLst>
            <pc:docMk/>
            <pc:sldMk cId="2020848845" sldId="270"/>
            <ac:graphicFrameMk id="5" creationId="{2B709E4E-EED5-1195-4165-68DB2E699B82}"/>
          </ac:graphicFrameMkLst>
        </pc:graphicFrameChg>
      </pc:sldChg>
      <pc:sldChg chg="addSp modSp new mod setBg">
        <pc:chgData name="tanaboon tongbuasirilai" userId="3a6fbbe2-a5cd-4f36-96f1-1e3cf3325333" providerId="ADAL" clId="{2701DE94-B71D-4297-AC88-7A8B14E1DB48}" dt="2024-05-29T10:50:40.839" v="4241"/>
        <pc:sldMkLst>
          <pc:docMk/>
          <pc:sldMk cId="4181031663" sldId="271"/>
        </pc:sldMkLst>
        <pc:spChg chg="mod">
          <ac:chgData name="tanaboon tongbuasirilai" userId="3a6fbbe2-a5cd-4f36-96f1-1e3cf3325333" providerId="ADAL" clId="{2701DE94-B71D-4297-AC88-7A8B14E1DB48}" dt="2024-05-29T10:50:40.839" v="4241"/>
          <ac:spMkLst>
            <pc:docMk/>
            <pc:sldMk cId="4181031663" sldId="271"/>
            <ac:spMk id="2" creationId="{F3185273-2F12-F2CA-C6D6-5C07043D02DB}"/>
          </ac:spMkLst>
        </pc:spChg>
        <pc:spChg chg="mod">
          <ac:chgData name="tanaboon tongbuasirilai" userId="3a6fbbe2-a5cd-4f36-96f1-1e3cf3325333" providerId="ADAL" clId="{2701DE94-B71D-4297-AC88-7A8B14E1DB48}" dt="2024-05-29T10:17:25.464" v="3543" actId="207"/>
          <ac:spMkLst>
            <pc:docMk/>
            <pc:sldMk cId="4181031663" sldId="271"/>
            <ac:spMk id="3" creationId="{E98C74B4-13DD-F58C-F4EA-3CD06B8F79B6}"/>
          </ac:spMkLst>
        </pc:spChg>
        <pc:spChg chg="add">
          <ac:chgData name="tanaboon tongbuasirilai" userId="3a6fbbe2-a5cd-4f36-96f1-1e3cf3325333" providerId="ADAL" clId="{2701DE94-B71D-4297-AC88-7A8B14E1DB48}" dt="2024-05-29T03:48:46.437" v="1856"/>
          <ac:spMkLst>
            <pc:docMk/>
            <pc:sldMk cId="4181031663" sldId="271"/>
            <ac:spMk id="4" creationId="{A3F7D379-B57C-C185-2F89-0783C0A7962B}"/>
          </ac:spMkLst>
        </pc:spChg>
        <pc:spChg chg="add">
          <ac:chgData name="tanaboon tongbuasirilai" userId="3a6fbbe2-a5cd-4f36-96f1-1e3cf3325333" providerId="ADAL" clId="{2701DE94-B71D-4297-AC88-7A8B14E1DB48}" dt="2024-05-29T05:45:06.311" v="2055" actId="26606"/>
          <ac:spMkLst>
            <pc:docMk/>
            <pc:sldMk cId="4181031663" sldId="271"/>
            <ac:spMk id="8" creationId="{2AEFFFF2-9EB4-4B6C-B9F8-2BA3EF89A21C}"/>
          </ac:spMkLst>
        </pc:spChg>
        <pc:spChg chg="add">
          <ac:chgData name="tanaboon tongbuasirilai" userId="3a6fbbe2-a5cd-4f36-96f1-1e3cf3325333" providerId="ADAL" clId="{2701DE94-B71D-4297-AC88-7A8B14E1DB48}" dt="2024-05-29T05:45:06.311" v="2055" actId="26606"/>
          <ac:spMkLst>
            <pc:docMk/>
            <pc:sldMk cId="4181031663" sldId="271"/>
            <ac:spMk id="10" creationId="{0D65299F-028F-4AFC-B46A-8DB33E20FE4A}"/>
          </ac:spMkLst>
        </pc:spChg>
        <pc:spChg chg="add">
          <ac:chgData name="tanaboon tongbuasirilai" userId="3a6fbbe2-a5cd-4f36-96f1-1e3cf3325333" providerId="ADAL" clId="{2701DE94-B71D-4297-AC88-7A8B14E1DB48}" dt="2024-05-29T05:45:06.311" v="2055" actId="26606"/>
          <ac:spMkLst>
            <pc:docMk/>
            <pc:sldMk cId="4181031663" sldId="271"/>
            <ac:spMk id="12" creationId="{BAC87F6E-526A-49B5-995D-42DB656594C9}"/>
          </ac:spMkLst>
        </pc:spChg>
      </pc:sldChg>
      <pc:sldChg chg="addSp delSp modSp new mod setBg">
        <pc:chgData name="tanaboon tongbuasirilai" userId="3a6fbbe2-a5cd-4f36-96f1-1e3cf3325333" providerId="ADAL" clId="{2701DE94-B71D-4297-AC88-7A8B14E1DB48}" dt="2024-05-29T10:50:32.899" v="4240"/>
        <pc:sldMkLst>
          <pc:docMk/>
          <pc:sldMk cId="2681240269" sldId="272"/>
        </pc:sldMkLst>
        <pc:spChg chg="mod">
          <ac:chgData name="tanaboon tongbuasirilai" userId="3a6fbbe2-a5cd-4f36-96f1-1e3cf3325333" providerId="ADAL" clId="{2701DE94-B71D-4297-AC88-7A8B14E1DB48}" dt="2024-05-29T10:50:32.899" v="4240"/>
          <ac:spMkLst>
            <pc:docMk/>
            <pc:sldMk cId="2681240269" sldId="272"/>
            <ac:spMk id="2" creationId="{E8AE9726-8E70-7A84-2EEC-8B5CAB4F38AE}"/>
          </ac:spMkLst>
        </pc:spChg>
        <pc:spChg chg="mod">
          <ac:chgData name="tanaboon tongbuasirilai" userId="3a6fbbe2-a5cd-4f36-96f1-1e3cf3325333" providerId="ADAL" clId="{2701DE94-B71D-4297-AC88-7A8B14E1DB48}" dt="2024-05-29T10:17:06.326" v="3539" actId="14100"/>
          <ac:spMkLst>
            <pc:docMk/>
            <pc:sldMk cId="2681240269" sldId="272"/>
            <ac:spMk id="3" creationId="{0266C9CE-A328-FE4B-D8E6-0301059B84B0}"/>
          </ac:spMkLst>
        </pc:spChg>
        <pc:spChg chg="add del">
          <ac:chgData name="tanaboon tongbuasirilai" userId="3a6fbbe2-a5cd-4f36-96f1-1e3cf3325333" providerId="ADAL" clId="{2701DE94-B71D-4297-AC88-7A8B14E1DB48}" dt="2024-05-29T05:33:51.618" v="2025" actId="22"/>
          <ac:spMkLst>
            <pc:docMk/>
            <pc:sldMk cId="2681240269" sldId="272"/>
            <ac:spMk id="5" creationId="{1F7297FD-6003-18CC-56F3-6C61ABF35C77}"/>
          </ac:spMkLst>
        </pc:spChg>
        <pc:spChg chg="add del mod">
          <ac:chgData name="tanaboon tongbuasirilai" userId="3a6fbbe2-a5cd-4f36-96f1-1e3cf3325333" providerId="ADAL" clId="{2701DE94-B71D-4297-AC88-7A8B14E1DB48}" dt="2024-05-29T05:44:50.846" v="2051" actId="21"/>
          <ac:spMkLst>
            <pc:docMk/>
            <pc:sldMk cId="2681240269" sldId="272"/>
            <ac:spMk id="7" creationId="{5DC021B0-BDB3-AED6-6483-47586D1E52AC}"/>
          </ac:spMkLst>
        </pc:spChg>
        <pc:spChg chg="add mod">
          <ac:chgData name="tanaboon tongbuasirilai" userId="3a6fbbe2-a5cd-4f36-96f1-1e3cf3325333" providerId="ADAL" clId="{2701DE94-B71D-4297-AC88-7A8B14E1DB48}" dt="2024-05-29T05:44:58.915" v="2054" actId="1076"/>
          <ac:spMkLst>
            <pc:docMk/>
            <pc:sldMk cId="2681240269" sldId="272"/>
            <ac:spMk id="8" creationId="{5DC021B0-BDB3-AED6-6483-47586D1E52AC}"/>
          </ac:spMkLst>
        </pc:spChg>
        <pc:spChg chg="add">
          <ac:chgData name="tanaboon tongbuasirilai" userId="3a6fbbe2-a5cd-4f36-96f1-1e3cf3325333" providerId="ADAL" clId="{2701DE94-B71D-4297-AC88-7A8B14E1DB48}" dt="2024-05-29T05:44:54.150" v="2052" actId="26606"/>
          <ac:spMkLst>
            <pc:docMk/>
            <pc:sldMk cId="2681240269" sldId="272"/>
            <ac:spMk id="2055" creationId="{3BBEBD03-E4CE-4B72-8DF2-6E737BDDFBD4}"/>
          </ac:spMkLst>
        </pc:spChg>
        <pc:spChg chg="add">
          <ac:chgData name="tanaboon tongbuasirilai" userId="3a6fbbe2-a5cd-4f36-96f1-1e3cf3325333" providerId="ADAL" clId="{2701DE94-B71D-4297-AC88-7A8B14E1DB48}" dt="2024-05-29T05:44:54.150" v="2052" actId="26606"/>
          <ac:spMkLst>
            <pc:docMk/>
            <pc:sldMk cId="2681240269" sldId="272"/>
            <ac:spMk id="2057" creationId="{77221359-7E5B-428B-8817-A7C5104279C4}"/>
          </ac:spMkLst>
        </pc:spChg>
        <pc:picChg chg="add mod">
          <ac:chgData name="tanaboon tongbuasirilai" userId="3a6fbbe2-a5cd-4f36-96f1-1e3cf3325333" providerId="ADAL" clId="{2701DE94-B71D-4297-AC88-7A8B14E1DB48}" dt="2024-05-29T05:44:54.150" v="2052" actId="26606"/>
          <ac:picMkLst>
            <pc:docMk/>
            <pc:sldMk cId="2681240269" sldId="272"/>
            <ac:picMk id="2050" creationId="{C378D64F-A3BC-4EED-709D-F3FE7FA76533}"/>
          </ac:picMkLst>
        </pc:picChg>
      </pc:sldChg>
      <pc:sldChg chg="addSp delSp modSp new mod setBg">
        <pc:chgData name="tanaboon tongbuasirilai" userId="3a6fbbe2-a5cd-4f36-96f1-1e3cf3325333" providerId="ADAL" clId="{2701DE94-B71D-4297-AC88-7A8B14E1DB48}" dt="2024-05-29T06:29:11.671" v="2092" actId="1076"/>
        <pc:sldMkLst>
          <pc:docMk/>
          <pc:sldMk cId="2396521644" sldId="273"/>
        </pc:sldMkLst>
        <pc:spChg chg="mod ord">
          <ac:chgData name="tanaboon tongbuasirilai" userId="3a6fbbe2-a5cd-4f36-96f1-1e3cf3325333" providerId="ADAL" clId="{2701DE94-B71D-4297-AC88-7A8B14E1DB48}" dt="2024-05-29T06:28:20.420" v="2087" actId="1076"/>
          <ac:spMkLst>
            <pc:docMk/>
            <pc:sldMk cId="2396521644" sldId="273"/>
            <ac:spMk id="2" creationId="{ED171499-F05F-6200-1A91-9E5ED7567D07}"/>
          </ac:spMkLst>
        </pc:spChg>
        <pc:spChg chg="del">
          <ac:chgData name="tanaboon tongbuasirilai" userId="3a6fbbe2-a5cd-4f36-96f1-1e3cf3325333" providerId="ADAL" clId="{2701DE94-B71D-4297-AC88-7A8B14E1DB48}" dt="2024-05-29T06:27:54.003" v="2073" actId="26606"/>
          <ac:spMkLst>
            <pc:docMk/>
            <pc:sldMk cId="2396521644" sldId="273"/>
            <ac:spMk id="3" creationId="{18965DED-8284-B7AA-5A16-A653F2B5DA8F}"/>
          </ac:spMkLst>
        </pc:spChg>
        <pc:spChg chg="add mod">
          <ac:chgData name="tanaboon tongbuasirilai" userId="3a6fbbe2-a5cd-4f36-96f1-1e3cf3325333" providerId="ADAL" clId="{2701DE94-B71D-4297-AC88-7A8B14E1DB48}" dt="2024-05-29T06:29:11.671" v="2092" actId="1076"/>
          <ac:spMkLst>
            <pc:docMk/>
            <pc:sldMk cId="2396521644" sldId="273"/>
            <ac:spMk id="5" creationId="{42601845-ECDF-71D2-7DA4-ABC73491FDDB}"/>
          </ac:spMkLst>
        </pc:spChg>
        <pc:spChg chg="add">
          <ac:chgData name="tanaboon tongbuasirilai" userId="3a6fbbe2-a5cd-4f36-96f1-1e3cf3325333" providerId="ADAL" clId="{2701DE94-B71D-4297-AC88-7A8B14E1DB48}" dt="2024-05-29T06:27:54.003" v="2073" actId="26606"/>
          <ac:spMkLst>
            <pc:docMk/>
            <pc:sldMk cId="2396521644" sldId="273"/>
            <ac:spMk id="3079" creationId="{5FA21C72-692C-49FD-9EB4-DDDDDEBD4BD6}"/>
          </ac:spMkLst>
        </pc:spChg>
        <pc:spChg chg="add">
          <ac:chgData name="tanaboon tongbuasirilai" userId="3a6fbbe2-a5cd-4f36-96f1-1e3cf3325333" providerId="ADAL" clId="{2701DE94-B71D-4297-AC88-7A8B14E1DB48}" dt="2024-05-29T06:27:54.003" v="2073" actId="26606"/>
          <ac:spMkLst>
            <pc:docMk/>
            <pc:sldMk cId="2396521644" sldId="273"/>
            <ac:spMk id="3081" creationId="{FBAF941A-6830-47A3-B63C-7C7B66AEA73B}"/>
          </ac:spMkLst>
        </pc:spChg>
        <pc:picChg chg="add mod">
          <ac:chgData name="tanaboon tongbuasirilai" userId="3a6fbbe2-a5cd-4f36-96f1-1e3cf3325333" providerId="ADAL" clId="{2701DE94-B71D-4297-AC88-7A8B14E1DB48}" dt="2024-05-29T06:27:54.003" v="2073" actId="26606"/>
          <ac:picMkLst>
            <pc:docMk/>
            <pc:sldMk cId="2396521644" sldId="273"/>
            <ac:picMk id="3074" creationId="{5F05B01E-BDF1-59CE-A41E-762B33CCE915}"/>
          </ac:picMkLst>
        </pc:picChg>
      </pc:sldChg>
      <pc:sldChg chg="addSp delSp modSp new mod setBg setClrOvrMap">
        <pc:chgData name="tanaboon tongbuasirilai" userId="3a6fbbe2-a5cd-4f36-96f1-1e3cf3325333" providerId="ADAL" clId="{2701DE94-B71D-4297-AC88-7A8B14E1DB48}" dt="2024-05-29T10:47:56.376" v="4213" actId="478"/>
        <pc:sldMkLst>
          <pc:docMk/>
          <pc:sldMk cId="3324701138" sldId="274"/>
        </pc:sldMkLst>
        <pc:spChg chg="mod">
          <ac:chgData name="tanaboon tongbuasirilai" userId="3a6fbbe2-a5cd-4f36-96f1-1e3cf3325333" providerId="ADAL" clId="{2701DE94-B71D-4297-AC88-7A8B14E1DB48}" dt="2024-05-29T10:07:40.542" v="3452" actId="26606"/>
          <ac:spMkLst>
            <pc:docMk/>
            <pc:sldMk cId="3324701138" sldId="274"/>
            <ac:spMk id="2" creationId="{4BDE464F-6A52-F000-6565-E1C7548A189D}"/>
          </ac:spMkLst>
        </pc:spChg>
        <pc:spChg chg="add del mod">
          <ac:chgData name="tanaboon tongbuasirilai" userId="3a6fbbe2-a5cd-4f36-96f1-1e3cf3325333" providerId="ADAL" clId="{2701DE94-B71D-4297-AC88-7A8B14E1DB48}" dt="2024-05-29T10:07:40.542" v="3452" actId="26606"/>
          <ac:spMkLst>
            <pc:docMk/>
            <pc:sldMk cId="3324701138" sldId="274"/>
            <ac:spMk id="3" creationId="{D4178E91-4BF1-1280-B099-D6E64E9F1FC7}"/>
          </ac:spMkLst>
        </pc:spChg>
        <pc:spChg chg="add del mod">
          <ac:chgData name="tanaboon tongbuasirilai" userId="3a6fbbe2-a5cd-4f36-96f1-1e3cf3325333" providerId="ADAL" clId="{2701DE94-B71D-4297-AC88-7A8B14E1DB48}" dt="2024-05-29T10:47:56.376" v="4213" actId="478"/>
          <ac:spMkLst>
            <pc:docMk/>
            <pc:sldMk cId="3324701138" sldId="274"/>
            <ac:spMk id="4" creationId="{CC9EE118-E862-9A40-79E2-3F15C761A4A0}"/>
          </ac:spMkLst>
        </pc:spChg>
        <pc:spChg chg="add del">
          <ac:chgData name="tanaboon tongbuasirilai" userId="3a6fbbe2-a5cd-4f36-96f1-1e3cf3325333" providerId="ADAL" clId="{2701DE94-B71D-4297-AC88-7A8B14E1DB48}" dt="2024-05-29T10:07:33.531" v="3440" actId="26606"/>
          <ac:spMkLst>
            <pc:docMk/>
            <pc:sldMk cId="3324701138" sldId="274"/>
            <ac:spMk id="9" creationId="{93018EC3-9B63-4B5E-9338-4BBA966AEE75}"/>
          </ac:spMkLst>
        </pc:spChg>
        <pc:spChg chg="add del">
          <ac:chgData name="tanaboon tongbuasirilai" userId="3a6fbbe2-a5cd-4f36-96f1-1e3cf3325333" providerId="ADAL" clId="{2701DE94-B71D-4297-AC88-7A8B14E1DB48}" dt="2024-05-29T10:07:33.531" v="3440" actId="26606"/>
          <ac:spMkLst>
            <pc:docMk/>
            <pc:sldMk cId="3324701138" sldId="274"/>
            <ac:spMk id="11" creationId="{D6D0A5DB-7364-4D8D-A843-EFD9D369046B}"/>
          </ac:spMkLst>
        </pc:spChg>
        <pc:spChg chg="add del mod">
          <ac:chgData name="tanaboon tongbuasirilai" userId="3a6fbbe2-a5cd-4f36-96f1-1e3cf3325333" providerId="ADAL" clId="{2701DE94-B71D-4297-AC88-7A8B14E1DB48}" dt="2024-05-29T10:07:35.879" v="3443" actId="26606"/>
          <ac:spMkLst>
            <pc:docMk/>
            <pc:sldMk cId="3324701138" sldId="274"/>
            <ac:spMk id="14" creationId="{D4178E91-4BF1-1280-B099-D6E64E9F1FC7}"/>
          </ac:spMkLst>
        </pc:spChg>
        <pc:spChg chg="add del mod">
          <ac:chgData name="tanaboon tongbuasirilai" userId="3a6fbbe2-a5cd-4f36-96f1-1e3cf3325333" providerId="ADAL" clId="{2701DE94-B71D-4297-AC88-7A8B14E1DB48}" dt="2024-05-29T10:07:38.878" v="3448" actId="26606"/>
          <ac:spMkLst>
            <pc:docMk/>
            <pc:sldMk cId="3324701138" sldId="274"/>
            <ac:spMk id="19" creationId="{D4178E91-4BF1-1280-B099-D6E64E9F1FC7}"/>
          </ac:spMkLst>
        </pc:spChg>
        <pc:spChg chg="add del mod">
          <ac:chgData name="tanaboon tongbuasirilai" userId="3a6fbbe2-a5cd-4f36-96f1-1e3cf3325333" providerId="ADAL" clId="{2701DE94-B71D-4297-AC88-7A8B14E1DB48}" dt="2024-05-29T10:07:40.527" v="3451" actId="26606"/>
          <ac:spMkLst>
            <pc:docMk/>
            <pc:sldMk cId="3324701138" sldId="274"/>
            <ac:spMk id="22" creationId="{D4178E91-4BF1-1280-B099-D6E64E9F1FC7}"/>
          </ac:spMkLst>
        </pc:spChg>
        <pc:spChg chg="add mod">
          <ac:chgData name="tanaboon tongbuasirilai" userId="3a6fbbe2-a5cd-4f36-96f1-1e3cf3325333" providerId="ADAL" clId="{2701DE94-B71D-4297-AC88-7A8B14E1DB48}" dt="2024-05-29T10:35:56.315" v="3600" actId="14100"/>
          <ac:spMkLst>
            <pc:docMk/>
            <pc:sldMk cId="3324701138" sldId="274"/>
            <ac:spMk id="25" creationId="{D4178E91-4BF1-1280-B099-D6E64E9F1FC7}"/>
          </ac:spMkLst>
        </pc:spChg>
        <pc:graphicFrameChg chg="add del">
          <ac:chgData name="tanaboon tongbuasirilai" userId="3a6fbbe2-a5cd-4f36-96f1-1e3cf3325333" providerId="ADAL" clId="{2701DE94-B71D-4297-AC88-7A8B14E1DB48}" dt="2024-05-29T09:54:12.063" v="2864" actId="26606"/>
          <ac:graphicFrameMkLst>
            <pc:docMk/>
            <pc:sldMk cId="3324701138" sldId="274"/>
            <ac:graphicFrameMk id="5" creationId="{D4958C99-3623-919A-3FCD-AF5B0AB42A8A}"/>
          </ac:graphicFrameMkLst>
        </pc:graphicFrameChg>
        <pc:graphicFrameChg chg="add del">
          <ac:chgData name="tanaboon tongbuasirilai" userId="3a6fbbe2-a5cd-4f36-96f1-1e3cf3325333" providerId="ADAL" clId="{2701DE94-B71D-4297-AC88-7A8B14E1DB48}" dt="2024-05-29T10:07:31.318" v="3438" actId="26606"/>
          <ac:graphicFrameMkLst>
            <pc:docMk/>
            <pc:sldMk cId="3324701138" sldId="274"/>
            <ac:graphicFrameMk id="6" creationId="{E1195671-B78A-35A8-1C05-F9EBDA095743}"/>
          </ac:graphicFrameMkLst>
        </pc:graphicFrameChg>
        <pc:graphicFrameChg chg="add del">
          <ac:chgData name="tanaboon tongbuasirilai" userId="3a6fbbe2-a5cd-4f36-96f1-1e3cf3325333" providerId="ADAL" clId="{2701DE94-B71D-4297-AC88-7A8B14E1DB48}" dt="2024-05-29T10:07:33.531" v="3440" actId="26606"/>
          <ac:graphicFrameMkLst>
            <pc:docMk/>
            <pc:sldMk cId="3324701138" sldId="274"/>
            <ac:graphicFrameMk id="8" creationId="{83F5185C-DBD5-A277-D03A-26EF30D4B423}"/>
          </ac:graphicFrameMkLst>
        </pc:graphicFrameChg>
        <pc:graphicFrameChg chg="add del">
          <ac:chgData name="tanaboon tongbuasirilai" userId="3a6fbbe2-a5cd-4f36-96f1-1e3cf3325333" providerId="ADAL" clId="{2701DE94-B71D-4297-AC88-7A8B14E1DB48}" dt="2024-05-29T10:07:37.997" v="3445" actId="26606"/>
          <ac:graphicFrameMkLst>
            <pc:docMk/>
            <pc:sldMk cId="3324701138" sldId="274"/>
            <ac:graphicFrameMk id="16" creationId="{86EEF834-C26D-34F2-F77A-87CCA5498B2C}"/>
          </ac:graphicFrameMkLst>
        </pc:graphicFrameChg>
        <pc:picChg chg="add del">
          <ac:chgData name="tanaboon tongbuasirilai" userId="3a6fbbe2-a5cd-4f36-96f1-1e3cf3325333" providerId="ADAL" clId="{2701DE94-B71D-4297-AC88-7A8B14E1DB48}" dt="2024-05-29T10:07:35.879" v="3443" actId="26606"/>
          <ac:picMkLst>
            <pc:docMk/>
            <pc:sldMk cId="3324701138" sldId="274"/>
            <ac:picMk id="13" creationId="{B52F8462-C016-4FBF-CE75-B064697F83BF}"/>
          </ac:picMkLst>
        </pc:picChg>
        <pc:picChg chg="add del">
          <ac:chgData name="tanaboon tongbuasirilai" userId="3a6fbbe2-a5cd-4f36-96f1-1e3cf3325333" providerId="ADAL" clId="{2701DE94-B71D-4297-AC88-7A8B14E1DB48}" dt="2024-05-29T10:07:38.878" v="3448" actId="26606"/>
          <ac:picMkLst>
            <pc:docMk/>
            <pc:sldMk cId="3324701138" sldId="274"/>
            <ac:picMk id="18" creationId="{FF736398-A70A-88D1-909E-E5BEBF695C36}"/>
          </ac:picMkLst>
        </pc:picChg>
        <pc:picChg chg="add del">
          <ac:chgData name="tanaboon tongbuasirilai" userId="3a6fbbe2-a5cd-4f36-96f1-1e3cf3325333" providerId="ADAL" clId="{2701DE94-B71D-4297-AC88-7A8B14E1DB48}" dt="2024-05-29T10:07:40.527" v="3451" actId="26606"/>
          <ac:picMkLst>
            <pc:docMk/>
            <pc:sldMk cId="3324701138" sldId="274"/>
            <ac:picMk id="21" creationId="{1A9CDE2C-48B7-6086-38FA-71C661C48D4A}"/>
          </ac:picMkLst>
        </pc:picChg>
        <pc:picChg chg="add">
          <ac:chgData name="tanaboon tongbuasirilai" userId="3a6fbbe2-a5cd-4f36-96f1-1e3cf3325333" providerId="ADAL" clId="{2701DE94-B71D-4297-AC88-7A8B14E1DB48}" dt="2024-05-29T10:07:40.542" v="3452" actId="26606"/>
          <ac:picMkLst>
            <pc:docMk/>
            <pc:sldMk cId="3324701138" sldId="274"/>
            <ac:picMk id="24" creationId="{FF736398-A70A-88D1-909E-E5BEBF695C36}"/>
          </ac:picMkLst>
        </pc:picChg>
      </pc:sldChg>
      <pc:sldChg chg="addSp delSp modSp new mod setBg">
        <pc:chgData name="tanaboon tongbuasirilai" userId="3a6fbbe2-a5cd-4f36-96f1-1e3cf3325333" providerId="ADAL" clId="{2701DE94-B71D-4297-AC88-7A8B14E1DB48}" dt="2024-06-01T07:43:04.781" v="6414" actId="1038"/>
        <pc:sldMkLst>
          <pc:docMk/>
          <pc:sldMk cId="2817667090" sldId="275"/>
        </pc:sldMkLst>
        <pc:spChg chg="mod">
          <ac:chgData name="tanaboon tongbuasirilai" userId="3a6fbbe2-a5cd-4f36-96f1-1e3cf3325333" providerId="ADAL" clId="{2701DE94-B71D-4297-AC88-7A8B14E1DB48}" dt="2024-06-01T07:42:51.643" v="6402" actId="26606"/>
          <ac:spMkLst>
            <pc:docMk/>
            <pc:sldMk cId="2817667090" sldId="275"/>
            <ac:spMk id="2" creationId="{44AEA513-E1B5-A1FD-4BBA-AE2734127C9C}"/>
          </ac:spMkLst>
        </pc:spChg>
        <pc:spChg chg="mod">
          <ac:chgData name="tanaboon tongbuasirilai" userId="3a6fbbe2-a5cd-4f36-96f1-1e3cf3325333" providerId="ADAL" clId="{2701DE94-B71D-4297-AC88-7A8B14E1DB48}" dt="2024-06-01T07:42:51.643" v="6402" actId="26606"/>
          <ac:spMkLst>
            <pc:docMk/>
            <pc:sldMk cId="2817667090" sldId="275"/>
            <ac:spMk id="3" creationId="{F0E9B567-28E3-5C81-6EF4-DFFE95960B0C}"/>
          </ac:spMkLst>
        </pc:spChg>
        <pc:spChg chg="add del">
          <ac:chgData name="tanaboon tongbuasirilai" userId="3a6fbbe2-a5cd-4f36-96f1-1e3cf3325333" providerId="ADAL" clId="{2701DE94-B71D-4297-AC88-7A8B14E1DB48}" dt="2024-06-01T07:42:51.643" v="6402" actId="26606"/>
          <ac:spMkLst>
            <pc:docMk/>
            <pc:sldMk cId="2817667090" sldId="275"/>
            <ac:spMk id="10" creationId="{879398A9-0D0D-4901-BDDF-B3D93CECA7B9}"/>
          </ac:spMkLst>
        </pc:spChg>
        <pc:spChg chg="add del">
          <ac:chgData name="tanaboon tongbuasirilai" userId="3a6fbbe2-a5cd-4f36-96f1-1e3cf3325333" providerId="ADAL" clId="{2701DE94-B71D-4297-AC88-7A8B14E1DB48}" dt="2024-06-01T07:42:51.643" v="6402" actId="26606"/>
          <ac:spMkLst>
            <pc:docMk/>
            <pc:sldMk cId="2817667090" sldId="275"/>
            <ac:spMk id="12" creationId="{011FEC3B-E514-4E21-B2CB-7903A73569E2}"/>
          </ac:spMkLst>
        </pc:spChg>
        <pc:spChg chg="add del">
          <ac:chgData name="tanaboon tongbuasirilai" userId="3a6fbbe2-a5cd-4f36-96f1-1e3cf3325333" providerId="ADAL" clId="{2701DE94-B71D-4297-AC88-7A8B14E1DB48}" dt="2024-06-01T07:42:51.643" v="6402" actId="26606"/>
          <ac:spMkLst>
            <pc:docMk/>
            <pc:sldMk cId="2817667090" sldId="275"/>
            <ac:spMk id="17" creationId="{9AF5711D-F885-4D9C-A736-0CDADBD021A3}"/>
          </ac:spMkLst>
        </pc:spChg>
        <pc:spChg chg="add del">
          <ac:chgData name="tanaboon tongbuasirilai" userId="3a6fbbe2-a5cd-4f36-96f1-1e3cf3325333" providerId="ADAL" clId="{2701DE94-B71D-4297-AC88-7A8B14E1DB48}" dt="2024-06-01T07:42:51.643" v="6402" actId="26606"/>
          <ac:spMkLst>
            <pc:docMk/>
            <pc:sldMk cId="2817667090" sldId="275"/>
            <ac:spMk id="19" creationId="{7D1E115A-87CB-4627-9D20-1D9C4234F4B3}"/>
          </ac:spMkLst>
        </pc:spChg>
        <pc:spChg chg="add del">
          <ac:chgData name="tanaboon tongbuasirilai" userId="3a6fbbe2-a5cd-4f36-96f1-1e3cf3325333" providerId="ADAL" clId="{2701DE94-B71D-4297-AC88-7A8B14E1DB48}" dt="2024-06-01T07:42:51.643" v="6402" actId="26606"/>
          <ac:spMkLst>
            <pc:docMk/>
            <pc:sldMk cId="2817667090" sldId="275"/>
            <ac:spMk id="21" creationId="{14E457A0-E55E-4B4F-A727-BD61C631B732}"/>
          </ac:spMkLst>
        </pc:spChg>
        <pc:picChg chg="add mod">
          <ac:chgData name="tanaboon tongbuasirilai" userId="3a6fbbe2-a5cd-4f36-96f1-1e3cf3325333" providerId="ADAL" clId="{2701DE94-B71D-4297-AC88-7A8B14E1DB48}" dt="2024-06-01T07:43:04.781" v="6414" actId="1038"/>
          <ac:picMkLst>
            <pc:docMk/>
            <pc:sldMk cId="2817667090" sldId="275"/>
            <ac:picMk id="5" creationId="{D2BAD7D0-57C1-A76A-631A-BB2184D26900}"/>
          </ac:picMkLst>
        </pc:picChg>
        <pc:picChg chg="add del">
          <ac:chgData name="tanaboon tongbuasirilai" userId="3a6fbbe2-a5cd-4f36-96f1-1e3cf3325333" providerId="ADAL" clId="{2701DE94-B71D-4297-AC88-7A8B14E1DB48}" dt="2024-06-01T07:42:35.544" v="6397" actId="478"/>
          <ac:picMkLst>
            <pc:docMk/>
            <pc:sldMk cId="2817667090" sldId="275"/>
            <ac:picMk id="7" creationId="{04C1A8FA-E1F4-9996-8840-707E4AC36C55}"/>
          </ac:picMkLst>
        </pc:picChg>
        <pc:picChg chg="add">
          <ac:chgData name="tanaboon tongbuasirilai" userId="3a6fbbe2-a5cd-4f36-96f1-1e3cf3325333" providerId="ADAL" clId="{2701DE94-B71D-4297-AC88-7A8B14E1DB48}" dt="2024-06-01T07:41:54.158" v="6394"/>
          <ac:picMkLst>
            <pc:docMk/>
            <pc:sldMk cId="2817667090" sldId="275"/>
            <ac:picMk id="3074" creationId="{CA662360-963B-F1B5-B0A2-8915C80E56AD}"/>
          </ac:picMkLst>
        </pc:picChg>
        <pc:picChg chg="add">
          <ac:chgData name="tanaboon tongbuasirilai" userId="3a6fbbe2-a5cd-4f36-96f1-1e3cf3325333" providerId="ADAL" clId="{2701DE94-B71D-4297-AC88-7A8B14E1DB48}" dt="2024-06-01T07:42:02.614" v="6395"/>
          <ac:picMkLst>
            <pc:docMk/>
            <pc:sldMk cId="2817667090" sldId="275"/>
            <ac:picMk id="3076" creationId="{048A6873-E348-F46A-A72D-478F48FE18AE}"/>
          </ac:picMkLst>
        </pc:picChg>
      </pc:sldChg>
      <pc:sldChg chg="addSp delSp modSp new mod setBg">
        <pc:chgData name="tanaboon tongbuasirilai" userId="3a6fbbe2-a5cd-4f36-96f1-1e3cf3325333" providerId="ADAL" clId="{2701DE94-B71D-4297-AC88-7A8B14E1DB48}" dt="2024-06-01T07:50:28.831" v="6456" actId="1076"/>
        <pc:sldMkLst>
          <pc:docMk/>
          <pc:sldMk cId="1032858988" sldId="276"/>
        </pc:sldMkLst>
        <pc:spChg chg="mod">
          <ac:chgData name="tanaboon tongbuasirilai" userId="3a6fbbe2-a5cd-4f36-96f1-1e3cf3325333" providerId="ADAL" clId="{2701DE94-B71D-4297-AC88-7A8B14E1DB48}" dt="2024-06-01T07:44:16.825" v="6420" actId="26606"/>
          <ac:spMkLst>
            <pc:docMk/>
            <pc:sldMk cId="1032858988" sldId="276"/>
            <ac:spMk id="2" creationId="{ACDF5E14-AD0C-9AFB-942D-D646A5A4C9CC}"/>
          </ac:spMkLst>
        </pc:spChg>
        <pc:spChg chg="add del mod">
          <ac:chgData name="tanaboon tongbuasirilai" userId="3a6fbbe2-a5cd-4f36-96f1-1e3cf3325333" providerId="ADAL" clId="{2701DE94-B71D-4297-AC88-7A8B14E1DB48}" dt="2024-06-01T07:44:16.825" v="6420" actId="26606"/>
          <ac:spMkLst>
            <pc:docMk/>
            <pc:sldMk cId="1032858988" sldId="276"/>
            <ac:spMk id="3" creationId="{03CB3E1E-8EE7-B95C-C5B5-E5EFDB99414C}"/>
          </ac:spMkLst>
        </pc:spChg>
        <pc:spChg chg="add mod">
          <ac:chgData name="tanaboon tongbuasirilai" userId="3a6fbbe2-a5cd-4f36-96f1-1e3cf3325333" providerId="ADAL" clId="{2701DE94-B71D-4297-AC88-7A8B14E1DB48}" dt="2024-06-01T03:24:23.918" v="6284"/>
          <ac:spMkLst>
            <pc:docMk/>
            <pc:sldMk cId="1032858988" sldId="276"/>
            <ac:spMk id="4" creationId="{37DB3128-E2C1-C3B7-A9AA-946E935C3529}"/>
          </ac:spMkLst>
        </pc:spChg>
        <pc:spChg chg="add del">
          <ac:chgData name="tanaboon tongbuasirilai" userId="3a6fbbe2-a5cd-4f36-96f1-1e3cf3325333" providerId="ADAL" clId="{2701DE94-B71D-4297-AC88-7A8B14E1DB48}" dt="2024-06-01T07:46:00.411" v="6435" actId="22"/>
          <ac:spMkLst>
            <pc:docMk/>
            <pc:sldMk cId="1032858988" sldId="276"/>
            <ac:spMk id="8" creationId="{27E3CBEC-BBB2-1E91-BF5B-8255219ABBA2}"/>
          </ac:spMkLst>
        </pc:spChg>
        <pc:spChg chg="add mod">
          <ac:chgData name="tanaboon tongbuasirilai" userId="3a6fbbe2-a5cd-4f36-96f1-1e3cf3325333" providerId="ADAL" clId="{2701DE94-B71D-4297-AC88-7A8B14E1DB48}" dt="2024-06-01T07:46:09.038" v="6442" actId="1076"/>
          <ac:spMkLst>
            <pc:docMk/>
            <pc:sldMk cId="1032858988" sldId="276"/>
            <ac:spMk id="11" creationId="{BB64DEA4-A5E2-DBD8-64F8-298C1B98674C}"/>
          </ac:spMkLst>
        </pc:spChg>
        <pc:spChg chg="add del">
          <ac:chgData name="tanaboon tongbuasirilai" userId="3a6fbbe2-a5cd-4f36-96f1-1e3cf3325333" providerId="ADAL" clId="{2701DE94-B71D-4297-AC88-7A8B14E1DB48}" dt="2024-06-01T07:50:13.177" v="6449" actId="22"/>
          <ac:spMkLst>
            <pc:docMk/>
            <pc:sldMk cId="1032858988" sldId="276"/>
            <ac:spMk id="13" creationId="{7EA6E92B-8D16-D47E-1409-BAB8859A0D1D}"/>
          </ac:spMkLst>
        </pc:spChg>
        <pc:spChg chg="add mod">
          <ac:chgData name="tanaboon tongbuasirilai" userId="3a6fbbe2-a5cd-4f36-96f1-1e3cf3325333" providerId="ADAL" clId="{2701DE94-B71D-4297-AC88-7A8B14E1DB48}" dt="2024-06-01T07:50:28.831" v="6456" actId="1076"/>
          <ac:spMkLst>
            <pc:docMk/>
            <pc:sldMk cId="1032858988" sldId="276"/>
            <ac:spMk id="15" creationId="{88646F88-F4EF-7206-3AF7-92AC00D511D0}"/>
          </ac:spMkLst>
        </pc:spChg>
        <pc:graphicFrameChg chg="add del">
          <ac:chgData name="tanaboon tongbuasirilai" userId="3a6fbbe2-a5cd-4f36-96f1-1e3cf3325333" providerId="ADAL" clId="{2701DE94-B71D-4297-AC88-7A8B14E1DB48}" dt="2024-06-01T07:44:10.051" v="6417" actId="26606"/>
          <ac:graphicFrameMkLst>
            <pc:docMk/>
            <pc:sldMk cId="1032858988" sldId="276"/>
            <ac:graphicFrameMk id="5" creationId="{B307C52C-F1B4-8D79-8BD0-150B4C385014}"/>
          </ac:graphicFrameMkLst>
        </pc:graphicFrameChg>
        <pc:graphicFrameChg chg="add del">
          <ac:chgData name="tanaboon tongbuasirilai" userId="3a6fbbe2-a5cd-4f36-96f1-1e3cf3325333" providerId="ADAL" clId="{2701DE94-B71D-4297-AC88-7A8B14E1DB48}" dt="2024-06-01T07:44:16.802" v="6419" actId="26606"/>
          <ac:graphicFrameMkLst>
            <pc:docMk/>
            <pc:sldMk cId="1032858988" sldId="276"/>
            <ac:graphicFrameMk id="7" creationId="{DA139F8B-6815-D959-EED6-DD3866C1F8B0}"/>
          </ac:graphicFrameMkLst>
        </pc:graphicFrameChg>
        <pc:graphicFrameChg chg="add mod modGraphic">
          <ac:chgData name="tanaboon tongbuasirilai" userId="3a6fbbe2-a5cd-4f36-96f1-1e3cf3325333" providerId="ADAL" clId="{2701DE94-B71D-4297-AC88-7A8B14E1DB48}" dt="2024-06-01T07:45:30.061" v="6427" actId="1076"/>
          <ac:graphicFrameMkLst>
            <pc:docMk/>
            <pc:sldMk cId="1032858988" sldId="276"/>
            <ac:graphicFrameMk id="9" creationId="{B307C52C-F1B4-8D79-8BD0-150B4C385014}"/>
          </ac:graphicFrameMkLst>
        </pc:graphicFrameChg>
        <pc:picChg chg="add mod">
          <ac:chgData name="tanaboon tongbuasirilai" userId="3a6fbbe2-a5cd-4f36-96f1-1e3cf3325333" providerId="ADAL" clId="{2701DE94-B71D-4297-AC88-7A8B14E1DB48}" dt="2024-06-01T07:45:38.502" v="6431" actId="1076"/>
          <ac:picMkLst>
            <pc:docMk/>
            <pc:sldMk cId="1032858988" sldId="276"/>
            <ac:picMk id="1027" creationId="{7094F8D5-F6F3-DB93-6E4D-F1E60680F6C3}"/>
          </ac:picMkLst>
        </pc:picChg>
        <pc:picChg chg="add mod">
          <ac:chgData name="tanaboon tongbuasirilai" userId="3a6fbbe2-a5cd-4f36-96f1-1e3cf3325333" providerId="ADAL" clId="{2701DE94-B71D-4297-AC88-7A8B14E1DB48}" dt="2024-06-01T07:50:04.700" v="6447" actId="1076"/>
          <ac:picMkLst>
            <pc:docMk/>
            <pc:sldMk cId="1032858988" sldId="276"/>
            <ac:picMk id="1029" creationId="{B6C81865-57D7-7521-7C52-04E5E6255D43}"/>
          </ac:picMkLst>
        </pc:picChg>
      </pc:sldChg>
      <pc:sldChg chg="addSp modSp new mod">
        <pc:chgData name="tanaboon tongbuasirilai" userId="3a6fbbe2-a5cd-4f36-96f1-1e3cf3325333" providerId="ADAL" clId="{2701DE94-B71D-4297-AC88-7A8B14E1DB48}" dt="2024-06-01T07:39:17.811" v="6393" actId="1076"/>
        <pc:sldMkLst>
          <pc:docMk/>
          <pc:sldMk cId="1780207787" sldId="277"/>
        </pc:sldMkLst>
        <pc:spChg chg="mod">
          <ac:chgData name="tanaboon tongbuasirilai" userId="3a6fbbe2-a5cd-4f36-96f1-1e3cf3325333" providerId="ADAL" clId="{2701DE94-B71D-4297-AC88-7A8B14E1DB48}" dt="2024-05-29T10:50:13.181" v="4239" actId="20577"/>
          <ac:spMkLst>
            <pc:docMk/>
            <pc:sldMk cId="1780207787" sldId="277"/>
            <ac:spMk id="2" creationId="{230F3144-4764-5752-9865-F721A473AC13}"/>
          </ac:spMkLst>
        </pc:spChg>
        <pc:spChg chg="mod">
          <ac:chgData name="tanaboon tongbuasirilai" userId="3a6fbbe2-a5cd-4f36-96f1-1e3cf3325333" providerId="ADAL" clId="{2701DE94-B71D-4297-AC88-7A8B14E1DB48}" dt="2024-05-30T01:18:45.756" v="4786" actId="27636"/>
          <ac:spMkLst>
            <pc:docMk/>
            <pc:sldMk cId="1780207787" sldId="277"/>
            <ac:spMk id="3" creationId="{F7AD51E4-D8C7-2BCC-248E-B5A21973A72C}"/>
          </ac:spMkLst>
        </pc:spChg>
        <pc:spChg chg="add mod">
          <ac:chgData name="tanaboon tongbuasirilai" userId="3a6fbbe2-a5cd-4f36-96f1-1e3cf3325333" providerId="ADAL" clId="{2701DE94-B71D-4297-AC88-7A8B14E1DB48}" dt="2024-05-29T10:45:05.641" v="4078" actId="1076"/>
          <ac:spMkLst>
            <pc:docMk/>
            <pc:sldMk cId="1780207787" sldId="277"/>
            <ac:spMk id="4" creationId="{876C0EEA-EB21-6279-7D5C-EFF9BBCF60C2}"/>
          </ac:spMkLst>
        </pc:spChg>
        <pc:picChg chg="add mod">
          <ac:chgData name="tanaboon tongbuasirilai" userId="3a6fbbe2-a5cd-4f36-96f1-1e3cf3325333" providerId="ADAL" clId="{2701DE94-B71D-4297-AC88-7A8B14E1DB48}" dt="2024-06-01T07:39:17.811" v="6393" actId="1076"/>
          <ac:picMkLst>
            <pc:docMk/>
            <pc:sldMk cId="1780207787" sldId="277"/>
            <ac:picMk id="2050" creationId="{C1495627-7FA0-4992-8C3B-0E4E8829078D}"/>
          </ac:picMkLst>
        </pc:picChg>
      </pc:sldChg>
      <pc:sldChg chg="addSp delSp modSp new mod setBg">
        <pc:chgData name="tanaboon tongbuasirilai" userId="3a6fbbe2-a5cd-4f36-96f1-1e3cf3325333" providerId="ADAL" clId="{2701DE94-B71D-4297-AC88-7A8B14E1DB48}" dt="2024-05-29T10:48:21.482" v="4217" actId="14100"/>
        <pc:sldMkLst>
          <pc:docMk/>
          <pc:sldMk cId="3428512186" sldId="278"/>
        </pc:sldMkLst>
        <pc:spChg chg="mod">
          <ac:chgData name="tanaboon tongbuasirilai" userId="3a6fbbe2-a5cd-4f36-96f1-1e3cf3325333" providerId="ADAL" clId="{2701DE94-B71D-4297-AC88-7A8B14E1DB48}" dt="2024-05-29T10:48:21.482" v="4217" actId="14100"/>
          <ac:spMkLst>
            <pc:docMk/>
            <pc:sldMk cId="3428512186" sldId="278"/>
            <ac:spMk id="2" creationId="{5C7B2E80-0388-A4BC-A675-4C1F553814C4}"/>
          </ac:spMkLst>
        </pc:spChg>
        <pc:spChg chg="del">
          <ac:chgData name="tanaboon tongbuasirilai" userId="3a6fbbe2-a5cd-4f36-96f1-1e3cf3325333" providerId="ADAL" clId="{2701DE94-B71D-4297-AC88-7A8B14E1DB48}" dt="2024-05-29T10:46:17.095" v="4096" actId="26606"/>
          <ac:spMkLst>
            <pc:docMk/>
            <pc:sldMk cId="3428512186" sldId="278"/>
            <ac:spMk id="3" creationId="{3B82407E-794E-149E-38B1-221B335EF7DC}"/>
          </ac:spMkLst>
        </pc:spChg>
        <pc:spChg chg="add del">
          <ac:chgData name="tanaboon tongbuasirilai" userId="3a6fbbe2-a5cd-4f36-96f1-1e3cf3325333" providerId="ADAL" clId="{2701DE94-B71D-4297-AC88-7A8B14E1DB48}" dt="2024-05-29T10:48:06.906" v="4214" actId="26606"/>
          <ac:spMkLst>
            <pc:docMk/>
            <pc:sldMk cId="3428512186" sldId="278"/>
            <ac:spMk id="8" creationId="{BC3E1C3D-633C-4756-B09B-9AD080714C9F}"/>
          </ac:spMkLst>
        </pc:spChg>
        <pc:spChg chg="add del">
          <ac:chgData name="tanaboon tongbuasirilai" userId="3a6fbbe2-a5cd-4f36-96f1-1e3cf3325333" providerId="ADAL" clId="{2701DE94-B71D-4297-AC88-7A8B14E1DB48}" dt="2024-05-29T10:48:06.906" v="4214" actId="26606"/>
          <ac:spMkLst>
            <pc:docMk/>
            <pc:sldMk cId="3428512186" sldId="278"/>
            <ac:spMk id="10" creationId="{1295DAF8-54BC-4834-A4B1-7DD2F7AFE5A3}"/>
          </ac:spMkLst>
        </pc:spChg>
        <pc:picChg chg="add">
          <ac:chgData name="tanaboon tongbuasirilai" userId="3a6fbbe2-a5cd-4f36-96f1-1e3cf3325333" providerId="ADAL" clId="{2701DE94-B71D-4297-AC88-7A8B14E1DB48}" dt="2024-05-29T10:48:06.906" v="4214" actId="26606"/>
          <ac:picMkLst>
            <pc:docMk/>
            <pc:sldMk cId="3428512186" sldId="278"/>
            <ac:picMk id="12" creationId="{8C8127CA-8B5A-5C29-7636-DF3746725244}"/>
          </ac:picMkLst>
        </pc:picChg>
      </pc:sldChg>
      <pc:sldChg chg="modSp new mod">
        <pc:chgData name="tanaboon tongbuasirilai" userId="3a6fbbe2-a5cd-4f36-96f1-1e3cf3325333" providerId="ADAL" clId="{2701DE94-B71D-4297-AC88-7A8B14E1DB48}" dt="2024-05-30T01:22:35.234" v="4894" actId="20577"/>
        <pc:sldMkLst>
          <pc:docMk/>
          <pc:sldMk cId="611047433" sldId="279"/>
        </pc:sldMkLst>
        <pc:spChg chg="mod">
          <ac:chgData name="tanaboon tongbuasirilai" userId="3a6fbbe2-a5cd-4f36-96f1-1e3cf3325333" providerId="ADAL" clId="{2701DE94-B71D-4297-AC88-7A8B14E1DB48}" dt="2024-05-30T01:21:48.225" v="4823" actId="20577"/>
          <ac:spMkLst>
            <pc:docMk/>
            <pc:sldMk cId="611047433" sldId="279"/>
            <ac:spMk id="2" creationId="{6907B25D-7D51-DC29-F3D3-D86F9738E1C1}"/>
          </ac:spMkLst>
        </pc:spChg>
        <pc:spChg chg="mod">
          <ac:chgData name="tanaboon tongbuasirilai" userId="3a6fbbe2-a5cd-4f36-96f1-1e3cf3325333" providerId="ADAL" clId="{2701DE94-B71D-4297-AC88-7A8B14E1DB48}" dt="2024-05-30T01:22:35.234" v="4894" actId="20577"/>
          <ac:spMkLst>
            <pc:docMk/>
            <pc:sldMk cId="611047433" sldId="279"/>
            <ac:spMk id="3" creationId="{A15DB8E2-B227-8419-8B8D-88495EF3B6E4}"/>
          </ac:spMkLst>
        </pc:spChg>
      </pc:sldChg>
      <pc:sldChg chg="addSp delSp modSp new mod setBg">
        <pc:chgData name="tanaboon tongbuasirilai" userId="3a6fbbe2-a5cd-4f36-96f1-1e3cf3325333" providerId="ADAL" clId="{2701DE94-B71D-4297-AC88-7A8B14E1DB48}" dt="2024-05-31T04:18:24.148" v="6265" actId="14100"/>
        <pc:sldMkLst>
          <pc:docMk/>
          <pc:sldMk cId="1641231418" sldId="280"/>
        </pc:sldMkLst>
        <pc:spChg chg="mod">
          <ac:chgData name="tanaboon tongbuasirilai" userId="3a6fbbe2-a5cd-4f36-96f1-1e3cf3325333" providerId="ADAL" clId="{2701DE94-B71D-4297-AC88-7A8B14E1DB48}" dt="2024-05-31T04:18:00.267" v="6260" actId="1076"/>
          <ac:spMkLst>
            <pc:docMk/>
            <pc:sldMk cId="1641231418" sldId="280"/>
            <ac:spMk id="2" creationId="{AD2AA334-1D86-BA26-D397-549D696AC5DA}"/>
          </ac:spMkLst>
        </pc:spChg>
        <pc:spChg chg="mod">
          <ac:chgData name="tanaboon tongbuasirilai" userId="3a6fbbe2-a5cd-4f36-96f1-1e3cf3325333" providerId="ADAL" clId="{2701DE94-B71D-4297-AC88-7A8B14E1DB48}" dt="2024-05-31T04:18:24.148" v="6265" actId="14100"/>
          <ac:spMkLst>
            <pc:docMk/>
            <pc:sldMk cId="1641231418" sldId="280"/>
            <ac:spMk id="3" creationId="{727DF170-77C9-6E52-7315-CC01972432BD}"/>
          </ac:spMkLst>
        </pc:spChg>
        <pc:spChg chg="add del">
          <ac:chgData name="tanaboon tongbuasirilai" userId="3a6fbbe2-a5cd-4f36-96f1-1e3cf3325333" providerId="ADAL" clId="{2701DE94-B71D-4297-AC88-7A8B14E1DB48}" dt="2024-05-31T04:00:00.295" v="6050" actId="22"/>
          <ac:spMkLst>
            <pc:docMk/>
            <pc:sldMk cId="1641231418" sldId="280"/>
            <ac:spMk id="6" creationId="{694D2E76-CA23-4839-6974-59E79A05B75F}"/>
          </ac:spMkLst>
        </pc:spChg>
        <pc:spChg chg="add mod">
          <ac:chgData name="tanaboon tongbuasirilai" userId="3a6fbbe2-a5cd-4f36-96f1-1e3cf3325333" providerId="ADAL" clId="{2701DE94-B71D-4297-AC88-7A8B14E1DB48}" dt="2024-05-31T04:00:23.588" v="6083" actId="1035"/>
          <ac:spMkLst>
            <pc:docMk/>
            <pc:sldMk cId="1641231418" sldId="280"/>
            <ac:spMk id="8" creationId="{4DA0DC60-8AE8-EC17-79E6-AEB21E831C3B}"/>
          </ac:spMkLst>
        </pc:spChg>
        <pc:picChg chg="add">
          <ac:chgData name="tanaboon tongbuasirilai" userId="3a6fbbe2-a5cd-4f36-96f1-1e3cf3325333" providerId="ADAL" clId="{2701DE94-B71D-4297-AC88-7A8B14E1DB48}" dt="2024-05-31T03:59:53.019" v="6048" actId="26606"/>
          <ac:picMkLst>
            <pc:docMk/>
            <pc:sldMk cId="1641231418" sldId="280"/>
            <ac:picMk id="5" creationId="{5704F30E-2E7D-CBA5-5DFE-F2FBDF79D021}"/>
          </ac:picMkLst>
        </pc:picChg>
      </pc:sldChg>
      <pc:sldChg chg="addSp delSp modSp new mod setBg modNotesTx">
        <pc:chgData name="tanaboon tongbuasirilai" userId="3a6fbbe2-a5cd-4f36-96f1-1e3cf3325333" providerId="ADAL" clId="{2701DE94-B71D-4297-AC88-7A8B14E1DB48}" dt="2024-06-01T08:07:35.191" v="6528" actId="26606"/>
        <pc:sldMkLst>
          <pc:docMk/>
          <pc:sldMk cId="1064227878" sldId="281"/>
        </pc:sldMkLst>
        <pc:spChg chg="mod">
          <ac:chgData name="tanaboon tongbuasirilai" userId="3a6fbbe2-a5cd-4f36-96f1-1e3cf3325333" providerId="ADAL" clId="{2701DE94-B71D-4297-AC88-7A8B14E1DB48}" dt="2024-06-01T08:07:35.191" v="6528" actId="26606"/>
          <ac:spMkLst>
            <pc:docMk/>
            <pc:sldMk cId="1064227878" sldId="281"/>
            <ac:spMk id="2" creationId="{865A4254-A4A6-DF43-066E-F0D7A4C78914}"/>
          </ac:spMkLst>
        </pc:spChg>
        <pc:spChg chg="add del mod">
          <ac:chgData name="tanaboon tongbuasirilai" userId="3a6fbbe2-a5cd-4f36-96f1-1e3cf3325333" providerId="ADAL" clId="{2701DE94-B71D-4297-AC88-7A8B14E1DB48}" dt="2024-06-01T08:04:50.312" v="6470" actId="26606"/>
          <ac:spMkLst>
            <pc:docMk/>
            <pc:sldMk cId="1064227878" sldId="281"/>
            <ac:spMk id="3" creationId="{B8F3EF43-8AF7-94FF-45B1-BFA4E9E78616}"/>
          </ac:spMkLst>
        </pc:spChg>
        <pc:spChg chg="add mod">
          <ac:chgData name="tanaboon tongbuasirilai" userId="3a6fbbe2-a5cd-4f36-96f1-1e3cf3325333" providerId="ADAL" clId="{2701DE94-B71D-4297-AC88-7A8B14E1DB48}" dt="2024-06-01T08:03:54.816" v="6458"/>
          <ac:spMkLst>
            <pc:docMk/>
            <pc:sldMk cId="1064227878" sldId="281"/>
            <ac:spMk id="4" creationId="{64F6BEFE-5CEE-F17C-06F8-D9A16F510CE8}"/>
          </ac:spMkLst>
        </pc:spChg>
        <pc:spChg chg="add">
          <ac:chgData name="tanaboon tongbuasirilai" userId="3a6fbbe2-a5cd-4f36-96f1-1e3cf3325333" providerId="ADAL" clId="{2701DE94-B71D-4297-AC88-7A8B14E1DB48}" dt="2024-06-01T08:07:35.191" v="6528" actId="26606"/>
          <ac:spMkLst>
            <pc:docMk/>
            <pc:sldMk cId="1064227878" sldId="281"/>
            <ac:spMk id="10" creationId="{93018EC3-9B63-4B5E-9338-4BBA966AEE75}"/>
          </ac:spMkLst>
        </pc:spChg>
        <pc:spChg chg="add">
          <ac:chgData name="tanaboon tongbuasirilai" userId="3a6fbbe2-a5cd-4f36-96f1-1e3cf3325333" providerId="ADAL" clId="{2701DE94-B71D-4297-AC88-7A8B14E1DB48}" dt="2024-06-01T08:07:35.191" v="6528" actId="26606"/>
          <ac:spMkLst>
            <pc:docMk/>
            <pc:sldMk cId="1064227878" sldId="281"/>
            <ac:spMk id="12" creationId="{D6D0A5DB-7364-4D8D-A843-EFD9D369046B}"/>
          </ac:spMkLst>
        </pc:spChg>
        <pc:graphicFrameChg chg="add mod modGraphic">
          <ac:chgData name="tanaboon tongbuasirilai" userId="3a6fbbe2-a5cd-4f36-96f1-1e3cf3325333" providerId="ADAL" clId="{2701DE94-B71D-4297-AC88-7A8B14E1DB48}" dt="2024-06-01T08:07:35.191" v="6528" actId="26606"/>
          <ac:graphicFrameMkLst>
            <pc:docMk/>
            <pc:sldMk cId="1064227878" sldId="281"/>
            <ac:graphicFrameMk id="5" creationId="{C51E7C26-2DE0-8B0C-5083-948B3D05F98A}"/>
          </ac:graphicFrameMkLst>
        </pc:graphicFrameChg>
      </pc:sldChg>
      <pc:sldChg chg="modSp new del mod">
        <pc:chgData name="tanaboon tongbuasirilai" userId="3a6fbbe2-a5cd-4f36-96f1-1e3cf3325333" providerId="ADAL" clId="{2701DE94-B71D-4297-AC88-7A8B14E1DB48}" dt="2024-05-31T04:19:20.725" v="6266" actId="47"/>
        <pc:sldMkLst>
          <pc:docMk/>
          <pc:sldMk cId="2625464646" sldId="281"/>
        </pc:sldMkLst>
        <pc:spChg chg="mod">
          <ac:chgData name="tanaboon tongbuasirilai" userId="3a6fbbe2-a5cd-4f36-96f1-1e3cf3325333" providerId="ADAL" clId="{2701DE94-B71D-4297-AC88-7A8B14E1DB48}" dt="2024-05-31T04:14:57.772" v="6222" actId="20577"/>
          <ac:spMkLst>
            <pc:docMk/>
            <pc:sldMk cId="2625464646" sldId="281"/>
            <ac:spMk id="2" creationId="{7792D6A3-0721-FEA3-1C80-1930220D755D}"/>
          </ac:spMkLst>
        </pc:spChg>
      </pc:sldChg>
      <pc:sldChg chg="addSp delSp modSp new mod setBg modAnim">
        <pc:chgData name="tanaboon tongbuasirilai" userId="3a6fbbe2-a5cd-4f36-96f1-1e3cf3325333" providerId="ADAL" clId="{2701DE94-B71D-4297-AC88-7A8B14E1DB48}" dt="2024-06-05T03:46:16.299" v="6556" actId="1076"/>
        <pc:sldMkLst>
          <pc:docMk/>
          <pc:sldMk cId="1493299020" sldId="282"/>
        </pc:sldMkLst>
        <pc:spChg chg="mod">
          <ac:chgData name="tanaboon tongbuasirilai" userId="3a6fbbe2-a5cd-4f36-96f1-1e3cf3325333" providerId="ADAL" clId="{2701DE94-B71D-4297-AC88-7A8B14E1DB48}" dt="2024-06-05T03:46:11.255" v="6553" actId="14100"/>
          <ac:spMkLst>
            <pc:docMk/>
            <pc:sldMk cId="1493299020" sldId="282"/>
            <ac:spMk id="2" creationId="{F6541AC9-7B8D-15E8-6B6D-D5E4FDE7874E}"/>
          </ac:spMkLst>
        </pc:spChg>
        <pc:spChg chg="del">
          <ac:chgData name="tanaboon tongbuasirilai" userId="3a6fbbe2-a5cd-4f36-96f1-1e3cf3325333" providerId="ADAL" clId="{2701DE94-B71D-4297-AC88-7A8B14E1DB48}" dt="2024-06-05T03:43:06.644" v="6530" actId="478"/>
          <ac:spMkLst>
            <pc:docMk/>
            <pc:sldMk cId="1493299020" sldId="282"/>
            <ac:spMk id="3" creationId="{A33AC92B-BB1A-D042-8A56-129D07D12E25}"/>
          </ac:spMkLst>
        </pc:spChg>
        <pc:spChg chg="add del">
          <ac:chgData name="tanaboon tongbuasirilai" userId="3a6fbbe2-a5cd-4f36-96f1-1e3cf3325333" providerId="ADAL" clId="{2701DE94-B71D-4297-AC88-7A8B14E1DB48}" dt="2024-06-05T03:43:09.876" v="6532" actId="22"/>
          <ac:spMkLst>
            <pc:docMk/>
            <pc:sldMk cId="1493299020" sldId="282"/>
            <ac:spMk id="5" creationId="{F2E6D507-9538-4CEF-C946-7ADB5821E412}"/>
          </ac:spMkLst>
        </pc:spChg>
        <pc:spChg chg="add mod">
          <ac:chgData name="tanaboon tongbuasirilai" userId="3a6fbbe2-a5cd-4f36-96f1-1e3cf3325333" providerId="ADAL" clId="{2701DE94-B71D-4297-AC88-7A8B14E1DB48}" dt="2024-06-05T03:44:10.335" v="6541" actId="20577"/>
          <ac:spMkLst>
            <pc:docMk/>
            <pc:sldMk cId="1493299020" sldId="282"/>
            <ac:spMk id="7" creationId="{71A6C72D-FF9F-DB1C-8606-BBEA12821963}"/>
          </ac:spMkLst>
        </pc:spChg>
        <pc:picChg chg="add mod">
          <ac:chgData name="tanaboon tongbuasirilai" userId="3a6fbbe2-a5cd-4f36-96f1-1e3cf3325333" providerId="ADAL" clId="{2701DE94-B71D-4297-AC88-7A8B14E1DB48}" dt="2024-06-05T03:46:16.299" v="6556" actId="1076"/>
          <ac:picMkLst>
            <pc:docMk/>
            <pc:sldMk cId="1493299020" sldId="282"/>
            <ac:picMk id="8" creationId="{2DFF2EFF-3EFB-4F3C-DA34-79E074A24760}"/>
          </ac:picMkLst>
        </pc:picChg>
        <pc:picChg chg="add">
          <ac:chgData name="tanaboon tongbuasirilai" userId="3a6fbbe2-a5cd-4f36-96f1-1e3cf3325333" providerId="ADAL" clId="{2701DE94-B71D-4297-AC88-7A8B14E1DB48}" dt="2024-06-05T03:43:38.415" v="6540" actId="26606"/>
          <ac:picMkLst>
            <pc:docMk/>
            <pc:sldMk cId="1493299020" sldId="282"/>
            <ac:picMk id="9" creationId="{4BD68ED0-E13B-3A19-DBE1-1DF0850EAB71}"/>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3C135-5825-4DB9-9429-10606438A85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3BE5B8B-AD9D-4F20-A589-2ABE43DA4C82}">
      <dgm:prSet/>
      <dgm:spPr/>
      <dgm:t>
        <a:bodyPr/>
        <a:lstStyle/>
        <a:p>
          <a:r>
            <a:rPr lang="en-US"/>
            <a:t>Ability to create more visual effects rather than to capture from nature or natural phenomenon.</a:t>
          </a:r>
        </a:p>
      </dgm:t>
    </dgm:pt>
    <dgm:pt modelId="{BDD7AB84-9BD2-4D96-9D26-6450C5117FC2}" type="parTrans" cxnId="{FAE3383A-F78A-47FA-9A67-BDC3FC325F47}">
      <dgm:prSet/>
      <dgm:spPr/>
      <dgm:t>
        <a:bodyPr/>
        <a:lstStyle/>
        <a:p>
          <a:endParaRPr lang="en-US"/>
        </a:p>
      </dgm:t>
    </dgm:pt>
    <dgm:pt modelId="{560FB524-6CDE-40D3-8C53-2C6015A9AC13}" type="sibTrans" cxnId="{FAE3383A-F78A-47FA-9A67-BDC3FC325F47}">
      <dgm:prSet/>
      <dgm:spPr/>
      <dgm:t>
        <a:bodyPr/>
        <a:lstStyle/>
        <a:p>
          <a:endParaRPr lang="en-US"/>
        </a:p>
      </dgm:t>
    </dgm:pt>
    <dgm:pt modelId="{93B752BE-55D9-4B71-81F5-4B3FFA8DE2A9}">
      <dgm:prSet/>
      <dgm:spPr/>
      <dgm:t>
        <a:bodyPr/>
        <a:lstStyle/>
        <a:p>
          <a:r>
            <a:rPr lang="en-US"/>
            <a:t>Ability to add more visual contents to enhance experience.</a:t>
          </a:r>
        </a:p>
      </dgm:t>
    </dgm:pt>
    <dgm:pt modelId="{1081DEC6-A303-4694-8426-5985EA85A716}" type="parTrans" cxnId="{8668A6E0-BE95-4282-BBEC-20ABC2E2A731}">
      <dgm:prSet/>
      <dgm:spPr/>
      <dgm:t>
        <a:bodyPr/>
        <a:lstStyle/>
        <a:p>
          <a:endParaRPr lang="en-US"/>
        </a:p>
      </dgm:t>
    </dgm:pt>
    <dgm:pt modelId="{D09C2024-165A-48F4-BF4D-016521CA6C2D}" type="sibTrans" cxnId="{8668A6E0-BE95-4282-BBEC-20ABC2E2A731}">
      <dgm:prSet/>
      <dgm:spPr/>
      <dgm:t>
        <a:bodyPr/>
        <a:lstStyle/>
        <a:p>
          <a:endParaRPr lang="en-US"/>
        </a:p>
      </dgm:t>
    </dgm:pt>
    <dgm:pt modelId="{957FD94A-8F1F-4497-8F67-3DFC72C7DBC1}">
      <dgm:prSet/>
      <dgm:spPr/>
      <dgm:t>
        <a:bodyPr/>
        <a:lstStyle/>
        <a:p>
          <a:r>
            <a:rPr lang="en-US"/>
            <a:t>Ability to gain more data insight from other contexts such as text or sound.</a:t>
          </a:r>
        </a:p>
      </dgm:t>
    </dgm:pt>
    <dgm:pt modelId="{F4C7A72C-75A9-45DD-B6AA-625A12814560}" type="parTrans" cxnId="{B464CEEF-CE81-4A6F-830C-BB056292BDFD}">
      <dgm:prSet/>
      <dgm:spPr/>
      <dgm:t>
        <a:bodyPr/>
        <a:lstStyle/>
        <a:p>
          <a:endParaRPr lang="en-US"/>
        </a:p>
      </dgm:t>
    </dgm:pt>
    <dgm:pt modelId="{76EF6346-7066-47A9-A0D1-E67ABE6641C3}" type="sibTrans" cxnId="{B464CEEF-CE81-4A6F-830C-BB056292BDFD}">
      <dgm:prSet/>
      <dgm:spPr/>
      <dgm:t>
        <a:bodyPr/>
        <a:lstStyle/>
        <a:p>
          <a:endParaRPr lang="en-US"/>
        </a:p>
      </dgm:t>
    </dgm:pt>
    <dgm:pt modelId="{F4AD65BC-B2BF-4150-8A16-816541E7B35A}">
      <dgm:prSet/>
      <dgm:spPr/>
      <dgm:t>
        <a:bodyPr/>
        <a:lstStyle/>
        <a:p>
          <a:r>
            <a:rPr lang="en-US"/>
            <a:t>Etc…</a:t>
          </a:r>
        </a:p>
      </dgm:t>
    </dgm:pt>
    <dgm:pt modelId="{92990A8B-8FC1-405F-A3AE-46F18AD7556F}" type="parTrans" cxnId="{495F308F-40E1-40D3-AA1E-90EC35827A9D}">
      <dgm:prSet/>
      <dgm:spPr/>
      <dgm:t>
        <a:bodyPr/>
        <a:lstStyle/>
        <a:p>
          <a:endParaRPr lang="en-US"/>
        </a:p>
      </dgm:t>
    </dgm:pt>
    <dgm:pt modelId="{DF4347FC-F1E9-4722-99D9-C87AA8C44AAF}" type="sibTrans" cxnId="{495F308F-40E1-40D3-AA1E-90EC35827A9D}">
      <dgm:prSet/>
      <dgm:spPr/>
      <dgm:t>
        <a:bodyPr/>
        <a:lstStyle/>
        <a:p>
          <a:endParaRPr lang="en-US"/>
        </a:p>
      </dgm:t>
    </dgm:pt>
    <dgm:pt modelId="{1ABDEBB4-21D0-46EB-B341-4063E0EE3D99}" type="pres">
      <dgm:prSet presAssocID="{A9D3C135-5825-4DB9-9429-10606438A852}" presName="root" presStyleCnt="0">
        <dgm:presLayoutVars>
          <dgm:dir/>
          <dgm:resizeHandles val="exact"/>
        </dgm:presLayoutVars>
      </dgm:prSet>
      <dgm:spPr/>
    </dgm:pt>
    <dgm:pt modelId="{E25E9254-15F0-4CB2-8B38-5BA4DDAC40FD}" type="pres">
      <dgm:prSet presAssocID="{63BE5B8B-AD9D-4F20-A589-2ABE43DA4C82}" presName="compNode" presStyleCnt="0"/>
      <dgm:spPr/>
    </dgm:pt>
    <dgm:pt modelId="{29F28C82-D876-4889-AA4C-27A551845573}" type="pres">
      <dgm:prSet presAssocID="{63BE5B8B-AD9D-4F20-A589-2ABE43DA4C82}" presName="bgRect" presStyleLbl="bgShp" presStyleIdx="0" presStyleCnt="4"/>
      <dgm:spPr/>
    </dgm:pt>
    <dgm:pt modelId="{89B0A37D-FCD1-4CF0-9D28-ED97CFDBEDA9}" type="pres">
      <dgm:prSet presAssocID="{63BE5B8B-AD9D-4F20-A589-2ABE43DA4C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s"/>
        </a:ext>
      </dgm:extLst>
    </dgm:pt>
    <dgm:pt modelId="{DF53BBF5-C9B3-47A7-B497-EBD92DCE98DF}" type="pres">
      <dgm:prSet presAssocID="{63BE5B8B-AD9D-4F20-A589-2ABE43DA4C82}" presName="spaceRect" presStyleCnt="0"/>
      <dgm:spPr/>
    </dgm:pt>
    <dgm:pt modelId="{AFB69F5B-BC37-44B7-8622-53D6676BB958}" type="pres">
      <dgm:prSet presAssocID="{63BE5B8B-AD9D-4F20-A589-2ABE43DA4C82}" presName="parTx" presStyleLbl="revTx" presStyleIdx="0" presStyleCnt="4">
        <dgm:presLayoutVars>
          <dgm:chMax val="0"/>
          <dgm:chPref val="0"/>
        </dgm:presLayoutVars>
      </dgm:prSet>
      <dgm:spPr/>
    </dgm:pt>
    <dgm:pt modelId="{BD5C6332-97B0-46F3-B8B0-C4BFEDD2E5FA}" type="pres">
      <dgm:prSet presAssocID="{560FB524-6CDE-40D3-8C53-2C6015A9AC13}" presName="sibTrans" presStyleCnt="0"/>
      <dgm:spPr/>
    </dgm:pt>
    <dgm:pt modelId="{81DC2106-1695-498A-BC0E-E450515EC6DE}" type="pres">
      <dgm:prSet presAssocID="{93B752BE-55D9-4B71-81F5-4B3FFA8DE2A9}" presName="compNode" presStyleCnt="0"/>
      <dgm:spPr/>
    </dgm:pt>
    <dgm:pt modelId="{84D9E81A-ECFC-4690-BA24-FBCDC66D44FE}" type="pres">
      <dgm:prSet presAssocID="{93B752BE-55D9-4B71-81F5-4B3FFA8DE2A9}" presName="bgRect" presStyleLbl="bgShp" presStyleIdx="1" presStyleCnt="4"/>
      <dgm:spPr/>
    </dgm:pt>
    <dgm:pt modelId="{C7ABFD82-C14E-448B-BEB8-E22974C051C2}" type="pres">
      <dgm:prSet presAssocID="{93B752BE-55D9-4B71-81F5-4B3FFA8DE2A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C2D01A88-7CD4-4F93-B679-0484E634ACDF}" type="pres">
      <dgm:prSet presAssocID="{93B752BE-55D9-4B71-81F5-4B3FFA8DE2A9}" presName="spaceRect" presStyleCnt="0"/>
      <dgm:spPr/>
    </dgm:pt>
    <dgm:pt modelId="{27AEAE48-AB0D-49A9-A725-F98D0F9B507E}" type="pres">
      <dgm:prSet presAssocID="{93B752BE-55D9-4B71-81F5-4B3FFA8DE2A9}" presName="parTx" presStyleLbl="revTx" presStyleIdx="1" presStyleCnt="4">
        <dgm:presLayoutVars>
          <dgm:chMax val="0"/>
          <dgm:chPref val="0"/>
        </dgm:presLayoutVars>
      </dgm:prSet>
      <dgm:spPr/>
    </dgm:pt>
    <dgm:pt modelId="{C9ECA8D3-C2B6-41D4-B210-A3E3CF32F8E4}" type="pres">
      <dgm:prSet presAssocID="{D09C2024-165A-48F4-BF4D-016521CA6C2D}" presName="sibTrans" presStyleCnt="0"/>
      <dgm:spPr/>
    </dgm:pt>
    <dgm:pt modelId="{6E81E5F1-A143-472A-BFAB-5E071559E38B}" type="pres">
      <dgm:prSet presAssocID="{957FD94A-8F1F-4497-8F67-3DFC72C7DBC1}" presName="compNode" presStyleCnt="0"/>
      <dgm:spPr/>
    </dgm:pt>
    <dgm:pt modelId="{807B9906-07DA-4751-B9E7-6961E2C89597}" type="pres">
      <dgm:prSet presAssocID="{957FD94A-8F1F-4497-8F67-3DFC72C7DBC1}" presName="bgRect" presStyleLbl="bgShp" presStyleIdx="2" presStyleCnt="4"/>
      <dgm:spPr/>
    </dgm:pt>
    <dgm:pt modelId="{B953EB55-938F-4E9C-A43E-65766E32C414}" type="pres">
      <dgm:prSet presAssocID="{957FD94A-8F1F-4497-8F67-3DFC72C7DB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4CF1A98C-6FF3-4900-9F2F-C1E414B057D3}" type="pres">
      <dgm:prSet presAssocID="{957FD94A-8F1F-4497-8F67-3DFC72C7DBC1}" presName="spaceRect" presStyleCnt="0"/>
      <dgm:spPr/>
    </dgm:pt>
    <dgm:pt modelId="{4AECAF64-75ED-443F-BEEB-8C46947E6F8B}" type="pres">
      <dgm:prSet presAssocID="{957FD94A-8F1F-4497-8F67-3DFC72C7DBC1}" presName="parTx" presStyleLbl="revTx" presStyleIdx="2" presStyleCnt="4">
        <dgm:presLayoutVars>
          <dgm:chMax val="0"/>
          <dgm:chPref val="0"/>
        </dgm:presLayoutVars>
      </dgm:prSet>
      <dgm:spPr/>
    </dgm:pt>
    <dgm:pt modelId="{29DAB68E-511C-4919-92EE-887F2C2E6C51}" type="pres">
      <dgm:prSet presAssocID="{76EF6346-7066-47A9-A0D1-E67ABE6641C3}" presName="sibTrans" presStyleCnt="0"/>
      <dgm:spPr/>
    </dgm:pt>
    <dgm:pt modelId="{4276039E-66CA-4B43-A93E-4A731293E4D5}" type="pres">
      <dgm:prSet presAssocID="{F4AD65BC-B2BF-4150-8A16-816541E7B35A}" presName="compNode" presStyleCnt="0"/>
      <dgm:spPr/>
    </dgm:pt>
    <dgm:pt modelId="{73CDE0C1-509A-4984-979E-D439D3DA4C53}" type="pres">
      <dgm:prSet presAssocID="{F4AD65BC-B2BF-4150-8A16-816541E7B35A}" presName="bgRect" presStyleLbl="bgShp" presStyleIdx="3" presStyleCnt="4"/>
      <dgm:spPr/>
    </dgm:pt>
    <dgm:pt modelId="{BBCE8607-43D6-48CE-AA9D-DC94FA4820A5}" type="pres">
      <dgm:prSet presAssocID="{F4AD65BC-B2BF-4150-8A16-816541E7B3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d"/>
        </a:ext>
      </dgm:extLst>
    </dgm:pt>
    <dgm:pt modelId="{0E9CF042-3802-42A3-8DC3-798B28BC481B}" type="pres">
      <dgm:prSet presAssocID="{F4AD65BC-B2BF-4150-8A16-816541E7B35A}" presName="spaceRect" presStyleCnt="0"/>
      <dgm:spPr/>
    </dgm:pt>
    <dgm:pt modelId="{2BA46D2A-7523-457A-BCAD-D66C538EF64A}" type="pres">
      <dgm:prSet presAssocID="{F4AD65BC-B2BF-4150-8A16-816541E7B35A}" presName="parTx" presStyleLbl="revTx" presStyleIdx="3" presStyleCnt="4">
        <dgm:presLayoutVars>
          <dgm:chMax val="0"/>
          <dgm:chPref val="0"/>
        </dgm:presLayoutVars>
      </dgm:prSet>
      <dgm:spPr/>
    </dgm:pt>
  </dgm:ptLst>
  <dgm:cxnLst>
    <dgm:cxn modelId="{A552910B-1A10-4A89-9E51-666173AE1E67}" type="presOf" srcId="{A9D3C135-5825-4DB9-9429-10606438A852}" destId="{1ABDEBB4-21D0-46EB-B341-4063E0EE3D99}" srcOrd="0" destOrd="0" presId="urn:microsoft.com/office/officeart/2018/2/layout/IconVerticalSolidList"/>
    <dgm:cxn modelId="{F8DEDE2D-61F9-44D9-A337-082E8EE8F056}" type="presOf" srcId="{93B752BE-55D9-4B71-81F5-4B3FFA8DE2A9}" destId="{27AEAE48-AB0D-49A9-A725-F98D0F9B507E}" srcOrd="0" destOrd="0" presId="urn:microsoft.com/office/officeart/2018/2/layout/IconVerticalSolidList"/>
    <dgm:cxn modelId="{FAE3383A-F78A-47FA-9A67-BDC3FC325F47}" srcId="{A9D3C135-5825-4DB9-9429-10606438A852}" destId="{63BE5B8B-AD9D-4F20-A589-2ABE43DA4C82}" srcOrd="0" destOrd="0" parTransId="{BDD7AB84-9BD2-4D96-9D26-6450C5117FC2}" sibTransId="{560FB524-6CDE-40D3-8C53-2C6015A9AC13}"/>
    <dgm:cxn modelId="{495F308F-40E1-40D3-AA1E-90EC35827A9D}" srcId="{A9D3C135-5825-4DB9-9429-10606438A852}" destId="{F4AD65BC-B2BF-4150-8A16-816541E7B35A}" srcOrd="3" destOrd="0" parTransId="{92990A8B-8FC1-405F-A3AE-46F18AD7556F}" sibTransId="{DF4347FC-F1E9-4722-99D9-C87AA8C44AAF}"/>
    <dgm:cxn modelId="{D34DDED1-D59F-4663-A623-DCDA7EB1492F}" type="presOf" srcId="{63BE5B8B-AD9D-4F20-A589-2ABE43DA4C82}" destId="{AFB69F5B-BC37-44B7-8622-53D6676BB958}" srcOrd="0" destOrd="0" presId="urn:microsoft.com/office/officeart/2018/2/layout/IconVerticalSolidList"/>
    <dgm:cxn modelId="{08C461D9-F4C3-4C82-A43E-664D82110AF3}" type="presOf" srcId="{957FD94A-8F1F-4497-8F67-3DFC72C7DBC1}" destId="{4AECAF64-75ED-443F-BEEB-8C46947E6F8B}" srcOrd="0" destOrd="0" presId="urn:microsoft.com/office/officeart/2018/2/layout/IconVerticalSolidList"/>
    <dgm:cxn modelId="{8668A6E0-BE95-4282-BBEC-20ABC2E2A731}" srcId="{A9D3C135-5825-4DB9-9429-10606438A852}" destId="{93B752BE-55D9-4B71-81F5-4B3FFA8DE2A9}" srcOrd="1" destOrd="0" parTransId="{1081DEC6-A303-4694-8426-5985EA85A716}" sibTransId="{D09C2024-165A-48F4-BF4D-016521CA6C2D}"/>
    <dgm:cxn modelId="{B464CEEF-CE81-4A6F-830C-BB056292BDFD}" srcId="{A9D3C135-5825-4DB9-9429-10606438A852}" destId="{957FD94A-8F1F-4497-8F67-3DFC72C7DBC1}" srcOrd="2" destOrd="0" parTransId="{F4C7A72C-75A9-45DD-B6AA-625A12814560}" sibTransId="{76EF6346-7066-47A9-A0D1-E67ABE6641C3}"/>
    <dgm:cxn modelId="{BFCAF7F0-BEF1-49C8-A103-7AA054BC3C45}" type="presOf" srcId="{F4AD65BC-B2BF-4150-8A16-816541E7B35A}" destId="{2BA46D2A-7523-457A-BCAD-D66C538EF64A}" srcOrd="0" destOrd="0" presId="urn:microsoft.com/office/officeart/2018/2/layout/IconVerticalSolidList"/>
    <dgm:cxn modelId="{5C260F15-063F-41BD-B85D-BD7607E82CEA}" type="presParOf" srcId="{1ABDEBB4-21D0-46EB-B341-4063E0EE3D99}" destId="{E25E9254-15F0-4CB2-8B38-5BA4DDAC40FD}" srcOrd="0" destOrd="0" presId="urn:microsoft.com/office/officeart/2018/2/layout/IconVerticalSolidList"/>
    <dgm:cxn modelId="{67ED4687-532E-4D14-B643-E8565D3D73D1}" type="presParOf" srcId="{E25E9254-15F0-4CB2-8B38-5BA4DDAC40FD}" destId="{29F28C82-D876-4889-AA4C-27A551845573}" srcOrd="0" destOrd="0" presId="urn:microsoft.com/office/officeart/2018/2/layout/IconVerticalSolidList"/>
    <dgm:cxn modelId="{2D8008AB-D46B-422C-9D60-5352B44C8986}" type="presParOf" srcId="{E25E9254-15F0-4CB2-8B38-5BA4DDAC40FD}" destId="{89B0A37D-FCD1-4CF0-9D28-ED97CFDBEDA9}" srcOrd="1" destOrd="0" presId="urn:microsoft.com/office/officeart/2018/2/layout/IconVerticalSolidList"/>
    <dgm:cxn modelId="{EEAFD2F7-CC09-47D2-85EF-B5BD25AB0D23}" type="presParOf" srcId="{E25E9254-15F0-4CB2-8B38-5BA4DDAC40FD}" destId="{DF53BBF5-C9B3-47A7-B497-EBD92DCE98DF}" srcOrd="2" destOrd="0" presId="urn:microsoft.com/office/officeart/2018/2/layout/IconVerticalSolidList"/>
    <dgm:cxn modelId="{2A03DEC3-5B95-4A83-A8B1-6C04C494B8F2}" type="presParOf" srcId="{E25E9254-15F0-4CB2-8B38-5BA4DDAC40FD}" destId="{AFB69F5B-BC37-44B7-8622-53D6676BB958}" srcOrd="3" destOrd="0" presId="urn:microsoft.com/office/officeart/2018/2/layout/IconVerticalSolidList"/>
    <dgm:cxn modelId="{91C970CE-BF2B-4B9C-B450-722E36C92340}" type="presParOf" srcId="{1ABDEBB4-21D0-46EB-B341-4063E0EE3D99}" destId="{BD5C6332-97B0-46F3-B8B0-C4BFEDD2E5FA}" srcOrd="1" destOrd="0" presId="urn:microsoft.com/office/officeart/2018/2/layout/IconVerticalSolidList"/>
    <dgm:cxn modelId="{8F60B441-EB60-4584-A848-E4CA59039099}" type="presParOf" srcId="{1ABDEBB4-21D0-46EB-B341-4063E0EE3D99}" destId="{81DC2106-1695-498A-BC0E-E450515EC6DE}" srcOrd="2" destOrd="0" presId="urn:microsoft.com/office/officeart/2018/2/layout/IconVerticalSolidList"/>
    <dgm:cxn modelId="{426F6331-525A-4FC6-B2E4-32C1560EFC0A}" type="presParOf" srcId="{81DC2106-1695-498A-BC0E-E450515EC6DE}" destId="{84D9E81A-ECFC-4690-BA24-FBCDC66D44FE}" srcOrd="0" destOrd="0" presId="urn:microsoft.com/office/officeart/2018/2/layout/IconVerticalSolidList"/>
    <dgm:cxn modelId="{B542366C-B329-4A8C-89A8-A89BCA48AA9D}" type="presParOf" srcId="{81DC2106-1695-498A-BC0E-E450515EC6DE}" destId="{C7ABFD82-C14E-448B-BEB8-E22974C051C2}" srcOrd="1" destOrd="0" presId="urn:microsoft.com/office/officeart/2018/2/layout/IconVerticalSolidList"/>
    <dgm:cxn modelId="{FD9462E9-E728-40AB-9815-6F71DED29D63}" type="presParOf" srcId="{81DC2106-1695-498A-BC0E-E450515EC6DE}" destId="{C2D01A88-7CD4-4F93-B679-0484E634ACDF}" srcOrd="2" destOrd="0" presId="urn:microsoft.com/office/officeart/2018/2/layout/IconVerticalSolidList"/>
    <dgm:cxn modelId="{C471F061-E94A-4EDC-AD62-98C514F76B2B}" type="presParOf" srcId="{81DC2106-1695-498A-BC0E-E450515EC6DE}" destId="{27AEAE48-AB0D-49A9-A725-F98D0F9B507E}" srcOrd="3" destOrd="0" presId="urn:microsoft.com/office/officeart/2018/2/layout/IconVerticalSolidList"/>
    <dgm:cxn modelId="{204B5BCC-D925-4B94-B934-54C3E7539AA9}" type="presParOf" srcId="{1ABDEBB4-21D0-46EB-B341-4063E0EE3D99}" destId="{C9ECA8D3-C2B6-41D4-B210-A3E3CF32F8E4}" srcOrd="3" destOrd="0" presId="urn:microsoft.com/office/officeart/2018/2/layout/IconVerticalSolidList"/>
    <dgm:cxn modelId="{7BF79036-836A-4924-8DA9-D3CEF68784C1}" type="presParOf" srcId="{1ABDEBB4-21D0-46EB-B341-4063E0EE3D99}" destId="{6E81E5F1-A143-472A-BFAB-5E071559E38B}" srcOrd="4" destOrd="0" presId="urn:microsoft.com/office/officeart/2018/2/layout/IconVerticalSolidList"/>
    <dgm:cxn modelId="{90E4C321-BE5F-4418-988D-E26DC0A1FD1E}" type="presParOf" srcId="{6E81E5F1-A143-472A-BFAB-5E071559E38B}" destId="{807B9906-07DA-4751-B9E7-6961E2C89597}" srcOrd="0" destOrd="0" presId="urn:microsoft.com/office/officeart/2018/2/layout/IconVerticalSolidList"/>
    <dgm:cxn modelId="{82E72C3F-3E7D-4C0E-AD74-DD8AD2E88743}" type="presParOf" srcId="{6E81E5F1-A143-472A-BFAB-5E071559E38B}" destId="{B953EB55-938F-4E9C-A43E-65766E32C414}" srcOrd="1" destOrd="0" presId="urn:microsoft.com/office/officeart/2018/2/layout/IconVerticalSolidList"/>
    <dgm:cxn modelId="{58140EF2-0519-4F71-A056-FEAF3A04BAE0}" type="presParOf" srcId="{6E81E5F1-A143-472A-BFAB-5E071559E38B}" destId="{4CF1A98C-6FF3-4900-9F2F-C1E414B057D3}" srcOrd="2" destOrd="0" presId="urn:microsoft.com/office/officeart/2018/2/layout/IconVerticalSolidList"/>
    <dgm:cxn modelId="{B42D76BE-EFE6-4248-9060-A0F70B02CC3A}" type="presParOf" srcId="{6E81E5F1-A143-472A-BFAB-5E071559E38B}" destId="{4AECAF64-75ED-443F-BEEB-8C46947E6F8B}" srcOrd="3" destOrd="0" presId="urn:microsoft.com/office/officeart/2018/2/layout/IconVerticalSolidList"/>
    <dgm:cxn modelId="{26D5AA88-126E-44D4-B099-4F9AEC33D9B7}" type="presParOf" srcId="{1ABDEBB4-21D0-46EB-B341-4063E0EE3D99}" destId="{29DAB68E-511C-4919-92EE-887F2C2E6C51}" srcOrd="5" destOrd="0" presId="urn:microsoft.com/office/officeart/2018/2/layout/IconVerticalSolidList"/>
    <dgm:cxn modelId="{06C90927-8577-4330-987A-D9CCAD9BADDB}" type="presParOf" srcId="{1ABDEBB4-21D0-46EB-B341-4063E0EE3D99}" destId="{4276039E-66CA-4B43-A93E-4A731293E4D5}" srcOrd="6" destOrd="0" presId="urn:microsoft.com/office/officeart/2018/2/layout/IconVerticalSolidList"/>
    <dgm:cxn modelId="{59762F1C-99E4-409B-8F36-1107D41D88B7}" type="presParOf" srcId="{4276039E-66CA-4B43-A93E-4A731293E4D5}" destId="{73CDE0C1-509A-4984-979E-D439D3DA4C53}" srcOrd="0" destOrd="0" presId="urn:microsoft.com/office/officeart/2018/2/layout/IconVerticalSolidList"/>
    <dgm:cxn modelId="{7FD455C2-62AC-4111-9EA5-796FE936CB3F}" type="presParOf" srcId="{4276039E-66CA-4B43-A93E-4A731293E4D5}" destId="{BBCE8607-43D6-48CE-AA9D-DC94FA4820A5}" srcOrd="1" destOrd="0" presId="urn:microsoft.com/office/officeart/2018/2/layout/IconVerticalSolidList"/>
    <dgm:cxn modelId="{B86E82A8-CAD0-4C51-AE05-0FE66E5DB1CE}" type="presParOf" srcId="{4276039E-66CA-4B43-A93E-4A731293E4D5}" destId="{0E9CF042-3802-42A3-8DC3-798B28BC481B}" srcOrd="2" destOrd="0" presId="urn:microsoft.com/office/officeart/2018/2/layout/IconVerticalSolidList"/>
    <dgm:cxn modelId="{014D734A-77E0-45E2-9B29-33031BD5696A}" type="presParOf" srcId="{4276039E-66CA-4B43-A93E-4A731293E4D5}" destId="{2BA46D2A-7523-457A-BCAD-D66C538EF64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F872AB-4F6B-4B36-BF55-E978152C12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5B08D6-8041-4108-9443-E5FD8464E066}">
      <dgm:prSe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solidFill>
                <a:srgbClr val="FFFF00"/>
              </a:solidFill>
            </a:rPr>
            <a:t>Filmmaker – demanding </a:t>
          </a:r>
          <a:r>
            <a:rPr lang="en-US" sz="1800" dirty="0"/>
            <a:t>- Filmmaking is the </a:t>
          </a:r>
          <a:r>
            <a:rPr lang="en-US" sz="1800" dirty="0">
              <a:solidFill>
                <a:schemeClr val="accent6">
                  <a:lumMod val="75000"/>
                </a:schemeClr>
              </a:solidFill>
            </a:rPr>
            <a:t>overall process of creating a movie</a:t>
          </a:r>
          <a:r>
            <a:rPr lang="en-US" sz="1800" dirty="0"/>
            <a:t>, from the initial idea to the final cut. It encompasses everything - scriptwriting, directing, acting, cinematography, editing, and of course, the visual effects we're talking about.</a:t>
          </a:r>
        </a:p>
      </dgm:t>
    </dgm:pt>
    <dgm:pt modelId="{95766D1D-E5C5-4032-9648-6790F07F0810}" type="parTrans" cxnId="{461C9EED-30CF-45E6-A015-5FF42E2F20E1}">
      <dgm:prSet/>
      <dgm:spPr/>
      <dgm:t>
        <a:bodyPr/>
        <a:lstStyle/>
        <a:p>
          <a:endParaRPr lang="en-US"/>
        </a:p>
      </dgm:t>
    </dgm:pt>
    <dgm:pt modelId="{D706EB31-D6AE-43FE-A4EF-9CB08D6F9D85}" type="sibTrans" cxnId="{461C9EED-30CF-45E6-A015-5FF42E2F20E1}">
      <dgm:prSet/>
      <dgm:spPr/>
      <dgm:t>
        <a:bodyPr/>
        <a:lstStyle/>
        <a:p>
          <a:endParaRPr lang="en-US"/>
        </a:p>
      </dgm:t>
    </dgm:pt>
    <dgm:pt modelId="{A39AE31E-BEDA-4E42-A8ED-E47D97AA23ED}">
      <dgm:prSe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solidFill>
                <a:srgbClr val="FFFF00"/>
              </a:solidFill>
            </a:rPr>
            <a:t>Special effect (SFX) </a:t>
          </a:r>
          <a:r>
            <a:rPr lang="en-US" sz="1800" dirty="0">
              <a:solidFill>
                <a:schemeClr val="tx1">
                  <a:lumMod val="85000"/>
                  <a:lumOff val="15000"/>
                </a:schemeClr>
              </a:solidFill>
            </a:rPr>
            <a:t>– early development</a:t>
          </a:r>
          <a:r>
            <a:rPr lang="en-US" sz="1800" dirty="0"/>
            <a:t> - These are the </a:t>
          </a:r>
          <a:r>
            <a:rPr lang="en-US" sz="1800" dirty="0">
              <a:solidFill>
                <a:schemeClr val="accent6">
                  <a:lumMod val="75000"/>
                </a:schemeClr>
              </a:solidFill>
            </a:rPr>
            <a:t>physical effects </a:t>
          </a:r>
          <a:r>
            <a:rPr lang="en-US" sz="1800" dirty="0"/>
            <a:t>created during filming on set. Think explosions, pyrotechnics, animatronics (those cool robots!), makeup for fantastical creatures, or even controlled rain and fog machines. SFX artists are the magicians on set, making things happen live.</a:t>
          </a:r>
        </a:p>
      </dgm:t>
    </dgm:pt>
    <dgm:pt modelId="{A6E79366-34AA-4B78-BBCD-95F1FC89528D}" type="parTrans" cxnId="{DFB093BB-DDDC-47B0-BFFE-59AC87B7E3ED}">
      <dgm:prSet/>
      <dgm:spPr/>
      <dgm:t>
        <a:bodyPr/>
        <a:lstStyle/>
        <a:p>
          <a:endParaRPr lang="en-US"/>
        </a:p>
      </dgm:t>
    </dgm:pt>
    <dgm:pt modelId="{9749E54D-803C-4694-8F6E-1143EF69B4A8}" type="sibTrans" cxnId="{DFB093BB-DDDC-47B0-BFFE-59AC87B7E3ED}">
      <dgm:prSet/>
      <dgm:spPr/>
      <dgm:t>
        <a:bodyPr/>
        <a:lstStyle/>
        <a:p>
          <a:endParaRPr lang="en-US"/>
        </a:p>
      </dgm:t>
    </dgm:pt>
    <dgm:pt modelId="{84AB1F36-A1AC-41FF-8C96-F7C00E88BA0E}">
      <dgm:prSe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solidFill>
                <a:srgbClr val="FFFF00"/>
              </a:solidFill>
            </a:rPr>
            <a:t>Visual effect (VFX) </a:t>
          </a:r>
          <a:r>
            <a:rPr lang="en-US" sz="1800" dirty="0">
              <a:solidFill>
                <a:schemeClr val="tx1">
                  <a:lumMod val="85000"/>
                  <a:lumOff val="15000"/>
                </a:schemeClr>
              </a:solidFill>
            </a:rPr>
            <a:t>– efficient and effective tools </a:t>
          </a:r>
          <a:r>
            <a:rPr lang="en-US" sz="1800" dirty="0"/>
            <a:t>- VFX come into play in </a:t>
          </a:r>
          <a:r>
            <a:rPr lang="en-US" sz="1800" dirty="0">
              <a:solidFill>
                <a:schemeClr val="accent6">
                  <a:lumMod val="75000"/>
                </a:schemeClr>
              </a:solidFill>
            </a:rPr>
            <a:t>post-production</a:t>
          </a:r>
          <a:r>
            <a:rPr lang="en-US" sz="1800" dirty="0"/>
            <a:t>, after filming is complete. Here's where computer graphics (CG) takes center stage. VFX artists use software to create things that can't be filmed in real life - dragons soaring through the sky, futuristic cities, or even making actors appear younger. They can also enhance what was filmed, adding things like muzzle flashes to gunfire or erasing unwanted objects from the scene. </a:t>
          </a:r>
        </a:p>
      </dgm:t>
    </dgm:pt>
    <dgm:pt modelId="{46C2FA68-022E-45A6-ADA8-A1306A50744B}" type="parTrans" cxnId="{A223D016-A33D-4EDF-9302-BBB6A1E9D653}">
      <dgm:prSet/>
      <dgm:spPr/>
      <dgm:t>
        <a:bodyPr/>
        <a:lstStyle/>
        <a:p>
          <a:endParaRPr lang="en-US"/>
        </a:p>
      </dgm:t>
    </dgm:pt>
    <dgm:pt modelId="{6A20EFA3-83E2-4D5A-8126-074243A5FE44}" type="sibTrans" cxnId="{A223D016-A33D-4EDF-9302-BBB6A1E9D653}">
      <dgm:prSet/>
      <dgm:spPr/>
      <dgm:t>
        <a:bodyPr/>
        <a:lstStyle/>
        <a:p>
          <a:endParaRPr lang="en-US"/>
        </a:p>
      </dgm:t>
    </dgm:pt>
    <dgm:pt modelId="{BC714CFE-3416-45B7-8DFD-ED1E54B2D838}">
      <dgm:prSe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solidFill>
                <a:srgbClr val="FFFF00"/>
              </a:solidFill>
            </a:rPr>
            <a:t>Digital production – editing tools </a:t>
          </a:r>
          <a:r>
            <a:rPr lang="en-US" sz="1800" dirty="0"/>
            <a:t>- This is a broad term that encompasses </a:t>
          </a:r>
          <a:r>
            <a:rPr lang="en-US" sz="1800" dirty="0">
              <a:solidFill>
                <a:schemeClr val="accent6">
                  <a:lumMod val="75000"/>
                </a:schemeClr>
              </a:solidFill>
            </a:rPr>
            <a:t>all the digital tools and techniques used in filmmaking</a:t>
          </a:r>
          <a:r>
            <a:rPr lang="en-US" sz="1800" dirty="0"/>
            <a:t>, including both SFX and VFX. It could involve using green screens to film actors in front of a digital background that will be added later, or using digital editing software to put all the pieces together.</a:t>
          </a:r>
        </a:p>
      </dgm:t>
    </dgm:pt>
    <dgm:pt modelId="{BBB3A2C5-A7D8-4769-B714-8D09EDBB0EF8}" type="parTrans" cxnId="{2279B0D8-8E4B-461E-9DB7-14F3C4AC7C94}">
      <dgm:prSet/>
      <dgm:spPr/>
      <dgm:t>
        <a:bodyPr/>
        <a:lstStyle/>
        <a:p>
          <a:endParaRPr lang="en-US"/>
        </a:p>
      </dgm:t>
    </dgm:pt>
    <dgm:pt modelId="{9360EF79-80F3-4925-85CA-3A1E222CD767}" type="sibTrans" cxnId="{2279B0D8-8E4B-461E-9DB7-14F3C4AC7C94}">
      <dgm:prSet/>
      <dgm:spPr/>
      <dgm:t>
        <a:bodyPr/>
        <a:lstStyle/>
        <a:p>
          <a:endParaRPr lang="en-US"/>
        </a:p>
      </dgm:t>
    </dgm:pt>
    <dgm:pt modelId="{72C8BDD3-1691-40E2-92D6-E598848F81F0}" type="pres">
      <dgm:prSet presAssocID="{49F872AB-4F6B-4B36-BF55-E978152C12A4}" presName="linear" presStyleCnt="0">
        <dgm:presLayoutVars>
          <dgm:animLvl val="lvl"/>
          <dgm:resizeHandles val="exact"/>
        </dgm:presLayoutVars>
      </dgm:prSet>
      <dgm:spPr/>
    </dgm:pt>
    <dgm:pt modelId="{52B2953E-BCF3-4F37-8E4A-3E8755C30F8D}" type="pres">
      <dgm:prSet presAssocID="{B85B08D6-8041-4108-9443-E5FD8464E066}" presName="parentText" presStyleLbl="node1" presStyleIdx="0" presStyleCnt="4">
        <dgm:presLayoutVars>
          <dgm:chMax val="0"/>
          <dgm:bulletEnabled val="1"/>
        </dgm:presLayoutVars>
      </dgm:prSet>
      <dgm:spPr/>
    </dgm:pt>
    <dgm:pt modelId="{923CF47A-9678-41FA-997C-9E6FD6AFDBAE}" type="pres">
      <dgm:prSet presAssocID="{D706EB31-D6AE-43FE-A4EF-9CB08D6F9D85}" presName="spacer" presStyleCnt="0"/>
      <dgm:spPr/>
    </dgm:pt>
    <dgm:pt modelId="{482FC186-792A-49E8-B0A2-DADFFEBD128E}" type="pres">
      <dgm:prSet presAssocID="{A39AE31E-BEDA-4E42-A8ED-E47D97AA23ED}" presName="parentText" presStyleLbl="node1" presStyleIdx="1" presStyleCnt="4">
        <dgm:presLayoutVars>
          <dgm:chMax val="0"/>
          <dgm:bulletEnabled val="1"/>
        </dgm:presLayoutVars>
      </dgm:prSet>
      <dgm:spPr/>
    </dgm:pt>
    <dgm:pt modelId="{A314082B-B399-45E4-8E8B-EBF03BC28A9C}" type="pres">
      <dgm:prSet presAssocID="{9749E54D-803C-4694-8F6E-1143EF69B4A8}" presName="spacer" presStyleCnt="0"/>
      <dgm:spPr/>
    </dgm:pt>
    <dgm:pt modelId="{5A472390-6344-4BE0-B98C-2E9303121988}" type="pres">
      <dgm:prSet presAssocID="{84AB1F36-A1AC-41FF-8C96-F7C00E88BA0E}" presName="parentText" presStyleLbl="node1" presStyleIdx="2" presStyleCnt="4">
        <dgm:presLayoutVars>
          <dgm:chMax val="0"/>
          <dgm:bulletEnabled val="1"/>
        </dgm:presLayoutVars>
      </dgm:prSet>
      <dgm:spPr/>
    </dgm:pt>
    <dgm:pt modelId="{36B6986B-90F1-4590-B895-C5D95F86EA84}" type="pres">
      <dgm:prSet presAssocID="{6A20EFA3-83E2-4D5A-8126-074243A5FE44}" presName="spacer" presStyleCnt="0"/>
      <dgm:spPr/>
    </dgm:pt>
    <dgm:pt modelId="{8124CEDA-023A-4109-9115-BF71AB624D89}" type="pres">
      <dgm:prSet presAssocID="{BC714CFE-3416-45B7-8DFD-ED1E54B2D838}" presName="parentText" presStyleLbl="node1" presStyleIdx="3" presStyleCnt="4">
        <dgm:presLayoutVars>
          <dgm:chMax val="0"/>
          <dgm:bulletEnabled val="1"/>
        </dgm:presLayoutVars>
      </dgm:prSet>
      <dgm:spPr/>
    </dgm:pt>
  </dgm:ptLst>
  <dgm:cxnLst>
    <dgm:cxn modelId="{A223D016-A33D-4EDF-9302-BBB6A1E9D653}" srcId="{49F872AB-4F6B-4B36-BF55-E978152C12A4}" destId="{84AB1F36-A1AC-41FF-8C96-F7C00E88BA0E}" srcOrd="2" destOrd="0" parTransId="{46C2FA68-022E-45A6-ADA8-A1306A50744B}" sibTransId="{6A20EFA3-83E2-4D5A-8126-074243A5FE44}"/>
    <dgm:cxn modelId="{3BF8002F-B344-4C15-9749-6B2A43DCA27C}" type="presOf" srcId="{84AB1F36-A1AC-41FF-8C96-F7C00E88BA0E}" destId="{5A472390-6344-4BE0-B98C-2E9303121988}" srcOrd="0" destOrd="0" presId="urn:microsoft.com/office/officeart/2005/8/layout/vList2"/>
    <dgm:cxn modelId="{185A676B-1B28-42CE-9598-C296BE440BCE}" type="presOf" srcId="{A39AE31E-BEDA-4E42-A8ED-E47D97AA23ED}" destId="{482FC186-792A-49E8-B0A2-DADFFEBD128E}" srcOrd="0" destOrd="0" presId="urn:microsoft.com/office/officeart/2005/8/layout/vList2"/>
    <dgm:cxn modelId="{32DCC152-8629-4E4D-AF8E-CF1E5DA4AFD1}" type="presOf" srcId="{49F872AB-4F6B-4B36-BF55-E978152C12A4}" destId="{72C8BDD3-1691-40E2-92D6-E598848F81F0}" srcOrd="0" destOrd="0" presId="urn:microsoft.com/office/officeart/2005/8/layout/vList2"/>
    <dgm:cxn modelId="{4D711D8E-498E-43E5-BEA9-F6B626AE4DEF}" type="presOf" srcId="{BC714CFE-3416-45B7-8DFD-ED1E54B2D838}" destId="{8124CEDA-023A-4109-9115-BF71AB624D89}" srcOrd="0" destOrd="0" presId="urn:microsoft.com/office/officeart/2005/8/layout/vList2"/>
    <dgm:cxn modelId="{DFB093BB-DDDC-47B0-BFFE-59AC87B7E3ED}" srcId="{49F872AB-4F6B-4B36-BF55-E978152C12A4}" destId="{A39AE31E-BEDA-4E42-A8ED-E47D97AA23ED}" srcOrd="1" destOrd="0" parTransId="{A6E79366-34AA-4B78-BBCD-95F1FC89528D}" sibTransId="{9749E54D-803C-4694-8F6E-1143EF69B4A8}"/>
    <dgm:cxn modelId="{2279B0D8-8E4B-461E-9DB7-14F3C4AC7C94}" srcId="{49F872AB-4F6B-4B36-BF55-E978152C12A4}" destId="{BC714CFE-3416-45B7-8DFD-ED1E54B2D838}" srcOrd="3" destOrd="0" parTransId="{BBB3A2C5-A7D8-4769-B714-8D09EDBB0EF8}" sibTransId="{9360EF79-80F3-4925-85CA-3A1E222CD767}"/>
    <dgm:cxn modelId="{6F32FFE4-E89E-4CF6-B81F-93080275BB19}" type="presOf" srcId="{B85B08D6-8041-4108-9443-E5FD8464E066}" destId="{52B2953E-BCF3-4F37-8E4A-3E8755C30F8D}" srcOrd="0" destOrd="0" presId="urn:microsoft.com/office/officeart/2005/8/layout/vList2"/>
    <dgm:cxn modelId="{461C9EED-30CF-45E6-A015-5FF42E2F20E1}" srcId="{49F872AB-4F6B-4B36-BF55-E978152C12A4}" destId="{B85B08D6-8041-4108-9443-E5FD8464E066}" srcOrd="0" destOrd="0" parTransId="{95766D1D-E5C5-4032-9648-6790F07F0810}" sibTransId="{D706EB31-D6AE-43FE-A4EF-9CB08D6F9D85}"/>
    <dgm:cxn modelId="{392343F6-5F9F-4283-BE7D-8675E2670E48}" type="presParOf" srcId="{72C8BDD3-1691-40E2-92D6-E598848F81F0}" destId="{52B2953E-BCF3-4F37-8E4A-3E8755C30F8D}" srcOrd="0" destOrd="0" presId="urn:microsoft.com/office/officeart/2005/8/layout/vList2"/>
    <dgm:cxn modelId="{6670FD02-CEA0-4351-B746-9D19E69E8AEE}" type="presParOf" srcId="{72C8BDD3-1691-40E2-92D6-E598848F81F0}" destId="{923CF47A-9678-41FA-997C-9E6FD6AFDBAE}" srcOrd="1" destOrd="0" presId="urn:microsoft.com/office/officeart/2005/8/layout/vList2"/>
    <dgm:cxn modelId="{8AF6C3BD-7234-491F-A3B5-13202724AC41}" type="presParOf" srcId="{72C8BDD3-1691-40E2-92D6-E598848F81F0}" destId="{482FC186-792A-49E8-B0A2-DADFFEBD128E}" srcOrd="2" destOrd="0" presId="urn:microsoft.com/office/officeart/2005/8/layout/vList2"/>
    <dgm:cxn modelId="{E2AB726E-9AC3-4D82-A1A3-C2CC8640E06D}" type="presParOf" srcId="{72C8BDD3-1691-40E2-92D6-E598848F81F0}" destId="{A314082B-B399-45E4-8E8B-EBF03BC28A9C}" srcOrd="3" destOrd="0" presId="urn:microsoft.com/office/officeart/2005/8/layout/vList2"/>
    <dgm:cxn modelId="{D84E94AB-FCB4-4018-88F9-C9D538FD9827}" type="presParOf" srcId="{72C8BDD3-1691-40E2-92D6-E598848F81F0}" destId="{5A472390-6344-4BE0-B98C-2E9303121988}" srcOrd="4" destOrd="0" presId="urn:microsoft.com/office/officeart/2005/8/layout/vList2"/>
    <dgm:cxn modelId="{59723421-7DB0-4513-B59C-B25CC21A4EAC}" type="presParOf" srcId="{72C8BDD3-1691-40E2-92D6-E598848F81F0}" destId="{36B6986B-90F1-4590-B895-C5D95F86EA84}" srcOrd="5" destOrd="0" presId="urn:microsoft.com/office/officeart/2005/8/layout/vList2"/>
    <dgm:cxn modelId="{6ACDF5C2-1BE4-45E6-9EA6-0EC1C05F6F54}" type="presParOf" srcId="{72C8BDD3-1691-40E2-92D6-E598848F81F0}" destId="{8124CEDA-023A-4109-9115-BF71AB624D8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E7B956-E159-4582-B630-300BB13FBDEE}"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DCB0BF0E-5909-4E22-BEF2-0A12218B20D1}">
      <dgm:prSet/>
      <dgm:spPr/>
      <dgm:t>
        <a:bodyPr/>
        <a:lstStyle/>
        <a:p>
          <a:r>
            <a:rPr lang="en-US" b="1" dirty="0">
              <a:solidFill>
                <a:srgbClr val="FFFF00"/>
              </a:solidFill>
            </a:rPr>
            <a:t>Origins and History</a:t>
          </a:r>
          <a:r>
            <a:rPr lang="en-US" dirty="0"/>
            <a:t>: Special effects (SFX) and visual effects (VFX) have evolved from early camera tricks by pioneers like Georges Méliès to modern digital techniques.</a:t>
          </a:r>
        </a:p>
      </dgm:t>
    </dgm:pt>
    <dgm:pt modelId="{51E17904-B846-4F56-BD96-8369F654F4DC}" type="parTrans" cxnId="{D3556330-6D38-4D39-B2A2-DDEB2DBF1BD1}">
      <dgm:prSet/>
      <dgm:spPr/>
      <dgm:t>
        <a:bodyPr/>
        <a:lstStyle/>
        <a:p>
          <a:endParaRPr lang="en-US"/>
        </a:p>
      </dgm:t>
    </dgm:pt>
    <dgm:pt modelId="{B6FD4A0F-CA27-4D6F-8C7A-7C639F19A2DA}" type="sibTrans" cxnId="{D3556330-6D38-4D39-B2A2-DDEB2DBF1BD1}">
      <dgm:prSet/>
      <dgm:spPr/>
      <dgm:t>
        <a:bodyPr/>
        <a:lstStyle/>
        <a:p>
          <a:pPr>
            <a:lnSpc>
              <a:spcPct val="100000"/>
            </a:lnSpc>
          </a:pPr>
          <a:endParaRPr lang="en-US"/>
        </a:p>
      </dgm:t>
    </dgm:pt>
    <dgm:pt modelId="{DE388B9E-C635-4F4D-B217-90B3F6DC0C64}">
      <dgm:prSet/>
      <dgm:spPr/>
      <dgm:t>
        <a:bodyPr/>
        <a:lstStyle/>
        <a:p>
          <a:r>
            <a:rPr lang="en-US" b="1" dirty="0">
              <a:solidFill>
                <a:srgbClr val="FFFF00"/>
              </a:solidFill>
            </a:rPr>
            <a:t>Differences</a:t>
          </a:r>
          <a:r>
            <a:rPr lang="en-US" dirty="0"/>
            <a:t>: SFX are practical effects created </a:t>
          </a:r>
          <a:r>
            <a:rPr lang="en-US" dirty="0">
              <a:solidFill>
                <a:schemeClr val="accent6">
                  <a:lumMod val="75000"/>
                </a:schemeClr>
              </a:solidFill>
            </a:rPr>
            <a:t>on set </a:t>
          </a:r>
          <a:r>
            <a:rPr lang="en-US" dirty="0"/>
            <a:t>(e.g., explosions), while VFX are created in </a:t>
          </a:r>
          <a:r>
            <a:rPr lang="en-US" dirty="0">
              <a:solidFill>
                <a:schemeClr val="accent6">
                  <a:lumMod val="75000"/>
                </a:schemeClr>
              </a:solidFill>
            </a:rPr>
            <a:t>post-production</a:t>
          </a:r>
          <a:r>
            <a:rPr lang="en-US" dirty="0"/>
            <a:t> using CGI and animation.</a:t>
          </a:r>
        </a:p>
      </dgm:t>
    </dgm:pt>
    <dgm:pt modelId="{5B8681A7-53A6-40A3-9391-63E91667E0BA}" type="parTrans" cxnId="{6766097B-BDCE-4C31-8978-66D349FC5FD0}">
      <dgm:prSet/>
      <dgm:spPr/>
      <dgm:t>
        <a:bodyPr/>
        <a:lstStyle/>
        <a:p>
          <a:endParaRPr lang="en-US"/>
        </a:p>
      </dgm:t>
    </dgm:pt>
    <dgm:pt modelId="{E2B2BF9C-2210-45B3-8E78-BEB62078CABB}" type="sibTrans" cxnId="{6766097B-BDCE-4C31-8978-66D349FC5FD0}">
      <dgm:prSet/>
      <dgm:spPr/>
      <dgm:t>
        <a:bodyPr/>
        <a:lstStyle/>
        <a:p>
          <a:pPr>
            <a:lnSpc>
              <a:spcPct val="100000"/>
            </a:lnSpc>
          </a:pPr>
          <a:endParaRPr lang="en-US"/>
        </a:p>
      </dgm:t>
    </dgm:pt>
    <dgm:pt modelId="{31088A78-81C4-4081-BFD5-44A6D0514875}">
      <dgm:prSet/>
      <dgm:spPr/>
      <dgm:t>
        <a:bodyPr/>
        <a:lstStyle/>
        <a:p>
          <a:r>
            <a:rPr lang="en-US" b="1" dirty="0">
              <a:solidFill>
                <a:srgbClr val="FFFF00"/>
              </a:solidFill>
            </a:rPr>
            <a:t>Examples</a:t>
          </a:r>
          <a:r>
            <a:rPr lang="en-US" dirty="0"/>
            <a:t>: Early films used stop-motion and prosthetics, while modern films like "Jurassic Park" and "Avatar" use a blend of animatronics and CGI.</a:t>
          </a:r>
        </a:p>
      </dgm:t>
    </dgm:pt>
    <dgm:pt modelId="{60B93607-E6EA-4946-95CC-2DC90926153B}" type="parTrans" cxnId="{EF728B2F-8B54-4605-AD7B-D370F8D81050}">
      <dgm:prSet/>
      <dgm:spPr/>
      <dgm:t>
        <a:bodyPr/>
        <a:lstStyle/>
        <a:p>
          <a:endParaRPr lang="en-US"/>
        </a:p>
      </dgm:t>
    </dgm:pt>
    <dgm:pt modelId="{5B9EB66B-7479-4064-9E16-A66ED1D5A8F9}" type="sibTrans" cxnId="{EF728B2F-8B54-4605-AD7B-D370F8D81050}">
      <dgm:prSet/>
      <dgm:spPr/>
      <dgm:t>
        <a:bodyPr/>
        <a:lstStyle/>
        <a:p>
          <a:pPr>
            <a:lnSpc>
              <a:spcPct val="100000"/>
            </a:lnSpc>
          </a:pPr>
          <a:endParaRPr lang="en-US"/>
        </a:p>
      </dgm:t>
    </dgm:pt>
    <dgm:pt modelId="{56B32A99-9A2A-4F24-80CB-970768F4AC5B}">
      <dgm:prSet/>
      <dgm:spPr/>
      <dgm:t>
        <a:bodyPr/>
        <a:lstStyle/>
        <a:p>
          <a:r>
            <a:rPr lang="en-US" b="1" dirty="0">
              <a:solidFill>
                <a:srgbClr val="FFFF00"/>
              </a:solidFill>
            </a:rPr>
            <a:t>Tools and Techniques</a:t>
          </a:r>
          <a:r>
            <a:rPr lang="en-US" dirty="0"/>
            <a:t>: Computer graphics are essential for </a:t>
          </a:r>
          <a:r>
            <a:rPr lang="en-US" dirty="0">
              <a:solidFill>
                <a:schemeClr val="accent6">
                  <a:lumMod val="75000"/>
                </a:schemeClr>
              </a:solidFill>
            </a:rPr>
            <a:t>editing and creating VFX</a:t>
          </a:r>
          <a:r>
            <a:rPr lang="en-US" dirty="0"/>
            <a:t>, enabling filmmakers to realize complex visual narratives.</a:t>
          </a:r>
        </a:p>
      </dgm:t>
    </dgm:pt>
    <dgm:pt modelId="{DAB77BD8-1629-4468-85B0-4E9B80AF5EAF}" type="parTrans" cxnId="{C0B97EBD-E6E1-4526-A70E-80920EAAF45F}">
      <dgm:prSet/>
      <dgm:spPr/>
      <dgm:t>
        <a:bodyPr/>
        <a:lstStyle/>
        <a:p>
          <a:endParaRPr lang="en-US"/>
        </a:p>
      </dgm:t>
    </dgm:pt>
    <dgm:pt modelId="{6B5AF549-A83A-4C30-BA56-5BD2AC65AF74}" type="sibTrans" cxnId="{C0B97EBD-E6E1-4526-A70E-80920EAAF45F}">
      <dgm:prSet/>
      <dgm:spPr/>
      <dgm:t>
        <a:bodyPr/>
        <a:lstStyle/>
        <a:p>
          <a:endParaRPr lang="en-US"/>
        </a:p>
      </dgm:t>
    </dgm:pt>
    <dgm:pt modelId="{4F771404-FC5A-44C6-8276-7E4A07CF613A}" type="pres">
      <dgm:prSet presAssocID="{CBE7B956-E159-4582-B630-300BB13FBDEE}" presName="root" presStyleCnt="0">
        <dgm:presLayoutVars>
          <dgm:dir/>
          <dgm:resizeHandles val="exact"/>
        </dgm:presLayoutVars>
      </dgm:prSet>
      <dgm:spPr/>
    </dgm:pt>
    <dgm:pt modelId="{5F8898DE-B40F-4A6F-97DE-3E16494BBF25}" type="pres">
      <dgm:prSet presAssocID="{DCB0BF0E-5909-4E22-BEF2-0A12218B20D1}" presName="compNode" presStyleCnt="0"/>
      <dgm:spPr/>
    </dgm:pt>
    <dgm:pt modelId="{E0119C96-251B-419B-93C2-ECA18C688CDA}" type="pres">
      <dgm:prSet presAssocID="{DCB0BF0E-5909-4E22-BEF2-0A12218B20D1}" presName="bgRect" presStyleLbl="bgShp" presStyleIdx="0" presStyleCnt="4">
        <dgm:style>
          <a:lnRef idx="1">
            <a:schemeClr val="accent2"/>
          </a:lnRef>
          <a:fillRef idx="3">
            <a:schemeClr val="accent2"/>
          </a:fillRef>
          <a:effectRef idx="2">
            <a:schemeClr val="accent2"/>
          </a:effectRef>
          <a:fontRef idx="minor">
            <a:schemeClr val="lt1"/>
          </a:fontRef>
        </dgm:style>
      </dgm:prSet>
      <dgm:spPr/>
    </dgm:pt>
    <dgm:pt modelId="{362AAD90-72DA-4DBA-B00E-FFD366A483A8}" type="pres">
      <dgm:prSet presAssocID="{DCB0BF0E-5909-4E22-BEF2-0A12218B20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DDDF4726-2E5D-4F92-9F97-75FC91DD7D6C}" type="pres">
      <dgm:prSet presAssocID="{DCB0BF0E-5909-4E22-BEF2-0A12218B20D1}" presName="spaceRect" presStyleCnt="0"/>
      <dgm:spPr/>
    </dgm:pt>
    <dgm:pt modelId="{06E5D143-3510-4E80-9F8D-B11D1996E720}" type="pres">
      <dgm:prSet presAssocID="{DCB0BF0E-5909-4E22-BEF2-0A12218B20D1}" presName="parTx" presStyleLbl="revTx" presStyleIdx="0" presStyleCnt="4">
        <dgm:presLayoutVars>
          <dgm:chMax val="0"/>
          <dgm:chPref val="0"/>
        </dgm:presLayoutVars>
      </dgm:prSet>
      <dgm:spPr/>
    </dgm:pt>
    <dgm:pt modelId="{E595B793-5D61-4A6C-B1BC-0068A0F5529D}" type="pres">
      <dgm:prSet presAssocID="{B6FD4A0F-CA27-4D6F-8C7A-7C639F19A2DA}" presName="sibTrans" presStyleCnt="0"/>
      <dgm:spPr/>
    </dgm:pt>
    <dgm:pt modelId="{6056516C-F9ED-4F3A-A0B1-15655B54C5B1}" type="pres">
      <dgm:prSet presAssocID="{DE388B9E-C635-4F4D-B217-90B3F6DC0C64}" presName="compNode" presStyleCnt="0"/>
      <dgm:spPr/>
    </dgm:pt>
    <dgm:pt modelId="{FB1EB14B-A315-4E48-8AAC-EE01D7CB2F92}" type="pres">
      <dgm:prSet presAssocID="{DE388B9E-C635-4F4D-B217-90B3F6DC0C64}" presName="bgRect" presStyleLbl="bgShp" presStyleIdx="1" presStyleCnt="4">
        <dgm:style>
          <a:lnRef idx="1">
            <a:schemeClr val="accent2"/>
          </a:lnRef>
          <a:fillRef idx="3">
            <a:schemeClr val="accent2"/>
          </a:fillRef>
          <a:effectRef idx="2">
            <a:schemeClr val="accent2"/>
          </a:effectRef>
          <a:fontRef idx="minor">
            <a:schemeClr val="lt1"/>
          </a:fontRef>
        </dgm:style>
      </dgm:prSet>
      <dgm:spPr/>
    </dgm:pt>
    <dgm:pt modelId="{E525DE5B-C2FD-41A4-A22F-CB1E4436FF46}" type="pres">
      <dgm:prSet presAssocID="{DE388B9E-C635-4F4D-B217-90B3F6DC0C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plosion"/>
        </a:ext>
      </dgm:extLst>
    </dgm:pt>
    <dgm:pt modelId="{C32DFE8E-D901-42EB-8DCB-6EA58A8F59DD}" type="pres">
      <dgm:prSet presAssocID="{DE388B9E-C635-4F4D-B217-90B3F6DC0C64}" presName="spaceRect" presStyleCnt="0"/>
      <dgm:spPr/>
    </dgm:pt>
    <dgm:pt modelId="{2B7568BC-A71C-4D01-AC19-DC0337C577F0}" type="pres">
      <dgm:prSet presAssocID="{DE388B9E-C635-4F4D-B217-90B3F6DC0C64}" presName="parTx" presStyleLbl="revTx" presStyleIdx="1" presStyleCnt="4">
        <dgm:presLayoutVars>
          <dgm:chMax val="0"/>
          <dgm:chPref val="0"/>
        </dgm:presLayoutVars>
      </dgm:prSet>
      <dgm:spPr/>
    </dgm:pt>
    <dgm:pt modelId="{CE478E80-47EC-4A77-9365-3542168B61A9}" type="pres">
      <dgm:prSet presAssocID="{E2B2BF9C-2210-45B3-8E78-BEB62078CABB}" presName="sibTrans" presStyleCnt="0"/>
      <dgm:spPr/>
    </dgm:pt>
    <dgm:pt modelId="{914E2F76-ADBE-40A5-A90D-ED345ECF19AB}" type="pres">
      <dgm:prSet presAssocID="{31088A78-81C4-4081-BFD5-44A6D0514875}" presName="compNode" presStyleCnt="0"/>
      <dgm:spPr/>
    </dgm:pt>
    <dgm:pt modelId="{B15B3133-F910-4251-AC50-50F78A570EC4}" type="pres">
      <dgm:prSet presAssocID="{31088A78-81C4-4081-BFD5-44A6D0514875}" presName="bgRect" presStyleLbl="bgShp" presStyleIdx="2" presStyleCnt="4">
        <dgm:style>
          <a:lnRef idx="1">
            <a:schemeClr val="accent2"/>
          </a:lnRef>
          <a:fillRef idx="3">
            <a:schemeClr val="accent2"/>
          </a:fillRef>
          <a:effectRef idx="2">
            <a:schemeClr val="accent2"/>
          </a:effectRef>
          <a:fontRef idx="minor">
            <a:schemeClr val="lt1"/>
          </a:fontRef>
        </dgm:style>
      </dgm:prSet>
      <dgm:spPr/>
    </dgm:pt>
    <dgm:pt modelId="{C47AF3B4-76DB-4A2E-A3B7-E1898B7FE52C}" type="pres">
      <dgm:prSet presAssocID="{31088A78-81C4-4081-BFD5-44A6D05148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ntosaurus"/>
        </a:ext>
      </dgm:extLst>
    </dgm:pt>
    <dgm:pt modelId="{35C93FC4-87B5-4882-8B46-64F3C8A66D98}" type="pres">
      <dgm:prSet presAssocID="{31088A78-81C4-4081-BFD5-44A6D0514875}" presName="spaceRect" presStyleCnt="0"/>
      <dgm:spPr/>
    </dgm:pt>
    <dgm:pt modelId="{3D5C9901-9E46-449C-BC97-D1696263349F}" type="pres">
      <dgm:prSet presAssocID="{31088A78-81C4-4081-BFD5-44A6D0514875}" presName="parTx" presStyleLbl="revTx" presStyleIdx="2" presStyleCnt="4">
        <dgm:presLayoutVars>
          <dgm:chMax val="0"/>
          <dgm:chPref val="0"/>
        </dgm:presLayoutVars>
      </dgm:prSet>
      <dgm:spPr/>
    </dgm:pt>
    <dgm:pt modelId="{01521CDA-103C-4A0C-BD78-63361FCB3D50}" type="pres">
      <dgm:prSet presAssocID="{5B9EB66B-7479-4064-9E16-A66ED1D5A8F9}" presName="sibTrans" presStyleCnt="0"/>
      <dgm:spPr/>
    </dgm:pt>
    <dgm:pt modelId="{14E1464D-35D4-4F89-9D22-D01FF1BD0F5F}" type="pres">
      <dgm:prSet presAssocID="{56B32A99-9A2A-4F24-80CB-970768F4AC5B}" presName="compNode" presStyleCnt="0"/>
      <dgm:spPr/>
    </dgm:pt>
    <dgm:pt modelId="{631125C1-FA3B-4895-8130-5D7A16D04C1D}" type="pres">
      <dgm:prSet presAssocID="{56B32A99-9A2A-4F24-80CB-970768F4AC5B}" presName="bgRect" presStyleLbl="bgShp" presStyleIdx="3" presStyleCnt="4">
        <dgm:style>
          <a:lnRef idx="1">
            <a:schemeClr val="accent2"/>
          </a:lnRef>
          <a:fillRef idx="3">
            <a:schemeClr val="accent2"/>
          </a:fillRef>
          <a:effectRef idx="2">
            <a:schemeClr val="accent2"/>
          </a:effectRef>
          <a:fontRef idx="minor">
            <a:schemeClr val="lt1"/>
          </a:fontRef>
        </dgm:style>
      </dgm:prSet>
      <dgm:spPr/>
    </dgm:pt>
    <dgm:pt modelId="{18328A2B-B3E5-4AF8-A567-E576BA31EEC7}" type="pres">
      <dgm:prSet presAssocID="{56B32A99-9A2A-4F24-80CB-970768F4AC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lette"/>
        </a:ext>
      </dgm:extLst>
    </dgm:pt>
    <dgm:pt modelId="{62726C26-1AB2-4EAF-978F-85C4C77F7D7B}" type="pres">
      <dgm:prSet presAssocID="{56B32A99-9A2A-4F24-80CB-970768F4AC5B}" presName="spaceRect" presStyleCnt="0"/>
      <dgm:spPr/>
    </dgm:pt>
    <dgm:pt modelId="{85C7F43E-EC07-46E2-AC6D-2E2E722FA223}" type="pres">
      <dgm:prSet presAssocID="{56B32A99-9A2A-4F24-80CB-970768F4AC5B}" presName="parTx" presStyleLbl="revTx" presStyleIdx="3" presStyleCnt="4">
        <dgm:presLayoutVars>
          <dgm:chMax val="0"/>
          <dgm:chPref val="0"/>
        </dgm:presLayoutVars>
      </dgm:prSet>
      <dgm:spPr/>
    </dgm:pt>
  </dgm:ptLst>
  <dgm:cxnLst>
    <dgm:cxn modelId="{4B310D18-BBD6-4F56-ABD8-5CBE38896845}" type="presOf" srcId="{CBE7B956-E159-4582-B630-300BB13FBDEE}" destId="{4F771404-FC5A-44C6-8276-7E4A07CF613A}" srcOrd="0" destOrd="0" presId="urn:microsoft.com/office/officeart/2018/2/layout/IconVerticalSolidList"/>
    <dgm:cxn modelId="{639D242E-7FFA-4992-9740-14F1161B27B6}" type="presOf" srcId="{31088A78-81C4-4081-BFD5-44A6D0514875}" destId="{3D5C9901-9E46-449C-BC97-D1696263349F}" srcOrd="0" destOrd="0" presId="urn:microsoft.com/office/officeart/2018/2/layout/IconVerticalSolidList"/>
    <dgm:cxn modelId="{EF728B2F-8B54-4605-AD7B-D370F8D81050}" srcId="{CBE7B956-E159-4582-B630-300BB13FBDEE}" destId="{31088A78-81C4-4081-BFD5-44A6D0514875}" srcOrd="2" destOrd="0" parTransId="{60B93607-E6EA-4946-95CC-2DC90926153B}" sibTransId="{5B9EB66B-7479-4064-9E16-A66ED1D5A8F9}"/>
    <dgm:cxn modelId="{D3556330-6D38-4D39-B2A2-DDEB2DBF1BD1}" srcId="{CBE7B956-E159-4582-B630-300BB13FBDEE}" destId="{DCB0BF0E-5909-4E22-BEF2-0A12218B20D1}" srcOrd="0" destOrd="0" parTransId="{51E17904-B846-4F56-BD96-8369F654F4DC}" sibTransId="{B6FD4A0F-CA27-4D6F-8C7A-7C639F19A2DA}"/>
    <dgm:cxn modelId="{3E06C762-3895-4A5C-8604-268204782ED1}" type="presOf" srcId="{DCB0BF0E-5909-4E22-BEF2-0A12218B20D1}" destId="{06E5D143-3510-4E80-9F8D-B11D1996E720}" srcOrd="0" destOrd="0" presId="urn:microsoft.com/office/officeart/2018/2/layout/IconVerticalSolidList"/>
    <dgm:cxn modelId="{6766097B-BDCE-4C31-8978-66D349FC5FD0}" srcId="{CBE7B956-E159-4582-B630-300BB13FBDEE}" destId="{DE388B9E-C635-4F4D-B217-90B3F6DC0C64}" srcOrd="1" destOrd="0" parTransId="{5B8681A7-53A6-40A3-9391-63E91667E0BA}" sibTransId="{E2B2BF9C-2210-45B3-8E78-BEB62078CABB}"/>
    <dgm:cxn modelId="{C0B97EBD-E6E1-4526-A70E-80920EAAF45F}" srcId="{CBE7B956-E159-4582-B630-300BB13FBDEE}" destId="{56B32A99-9A2A-4F24-80CB-970768F4AC5B}" srcOrd="3" destOrd="0" parTransId="{DAB77BD8-1629-4468-85B0-4E9B80AF5EAF}" sibTransId="{6B5AF549-A83A-4C30-BA56-5BD2AC65AF74}"/>
    <dgm:cxn modelId="{95DEB3DE-BFC4-4CD8-9D00-132545F219E8}" type="presOf" srcId="{56B32A99-9A2A-4F24-80CB-970768F4AC5B}" destId="{85C7F43E-EC07-46E2-AC6D-2E2E722FA223}" srcOrd="0" destOrd="0" presId="urn:microsoft.com/office/officeart/2018/2/layout/IconVerticalSolidList"/>
    <dgm:cxn modelId="{8B9D6EDF-38C4-4018-B70D-171E92E92AC7}" type="presOf" srcId="{DE388B9E-C635-4F4D-B217-90B3F6DC0C64}" destId="{2B7568BC-A71C-4D01-AC19-DC0337C577F0}" srcOrd="0" destOrd="0" presId="urn:microsoft.com/office/officeart/2018/2/layout/IconVerticalSolidList"/>
    <dgm:cxn modelId="{AD1856C5-9328-47F5-A8C7-7977E3D3804B}" type="presParOf" srcId="{4F771404-FC5A-44C6-8276-7E4A07CF613A}" destId="{5F8898DE-B40F-4A6F-97DE-3E16494BBF25}" srcOrd="0" destOrd="0" presId="urn:microsoft.com/office/officeart/2018/2/layout/IconVerticalSolidList"/>
    <dgm:cxn modelId="{DD5AA043-3335-49C0-BF96-E6BC4C549687}" type="presParOf" srcId="{5F8898DE-B40F-4A6F-97DE-3E16494BBF25}" destId="{E0119C96-251B-419B-93C2-ECA18C688CDA}" srcOrd="0" destOrd="0" presId="urn:microsoft.com/office/officeart/2018/2/layout/IconVerticalSolidList"/>
    <dgm:cxn modelId="{2B3E4149-A03B-4A4A-8111-7F6C45453DC7}" type="presParOf" srcId="{5F8898DE-B40F-4A6F-97DE-3E16494BBF25}" destId="{362AAD90-72DA-4DBA-B00E-FFD366A483A8}" srcOrd="1" destOrd="0" presId="urn:microsoft.com/office/officeart/2018/2/layout/IconVerticalSolidList"/>
    <dgm:cxn modelId="{64668D17-B0C5-4490-8450-46276799F848}" type="presParOf" srcId="{5F8898DE-B40F-4A6F-97DE-3E16494BBF25}" destId="{DDDF4726-2E5D-4F92-9F97-75FC91DD7D6C}" srcOrd="2" destOrd="0" presId="urn:microsoft.com/office/officeart/2018/2/layout/IconVerticalSolidList"/>
    <dgm:cxn modelId="{0BFBC91C-20F2-4841-AAE6-AC0279D251DA}" type="presParOf" srcId="{5F8898DE-B40F-4A6F-97DE-3E16494BBF25}" destId="{06E5D143-3510-4E80-9F8D-B11D1996E720}" srcOrd="3" destOrd="0" presId="urn:microsoft.com/office/officeart/2018/2/layout/IconVerticalSolidList"/>
    <dgm:cxn modelId="{6BF97173-170D-43E8-98A4-8C79315C99CF}" type="presParOf" srcId="{4F771404-FC5A-44C6-8276-7E4A07CF613A}" destId="{E595B793-5D61-4A6C-B1BC-0068A0F5529D}" srcOrd="1" destOrd="0" presId="urn:microsoft.com/office/officeart/2018/2/layout/IconVerticalSolidList"/>
    <dgm:cxn modelId="{9D1C4B9E-31FE-46E2-9218-4B5D8D265628}" type="presParOf" srcId="{4F771404-FC5A-44C6-8276-7E4A07CF613A}" destId="{6056516C-F9ED-4F3A-A0B1-15655B54C5B1}" srcOrd="2" destOrd="0" presId="urn:microsoft.com/office/officeart/2018/2/layout/IconVerticalSolidList"/>
    <dgm:cxn modelId="{1829F243-098E-40AF-922D-3A51DA49B159}" type="presParOf" srcId="{6056516C-F9ED-4F3A-A0B1-15655B54C5B1}" destId="{FB1EB14B-A315-4E48-8AAC-EE01D7CB2F92}" srcOrd="0" destOrd="0" presId="urn:microsoft.com/office/officeart/2018/2/layout/IconVerticalSolidList"/>
    <dgm:cxn modelId="{04E908D2-6188-4455-B977-532FCE1410E4}" type="presParOf" srcId="{6056516C-F9ED-4F3A-A0B1-15655B54C5B1}" destId="{E525DE5B-C2FD-41A4-A22F-CB1E4436FF46}" srcOrd="1" destOrd="0" presId="urn:microsoft.com/office/officeart/2018/2/layout/IconVerticalSolidList"/>
    <dgm:cxn modelId="{5B13A56E-D310-4860-B1B5-6466A2CE6E32}" type="presParOf" srcId="{6056516C-F9ED-4F3A-A0B1-15655B54C5B1}" destId="{C32DFE8E-D901-42EB-8DCB-6EA58A8F59DD}" srcOrd="2" destOrd="0" presId="urn:microsoft.com/office/officeart/2018/2/layout/IconVerticalSolidList"/>
    <dgm:cxn modelId="{D0A58D46-A433-433C-B961-4C54736E8BFD}" type="presParOf" srcId="{6056516C-F9ED-4F3A-A0B1-15655B54C5B1}" destId="{2B7568BC-A71C-4D01-AC19-DC0337C577F0}" srcOrd="3" destOrd="0" presId="urn:microsoft.com/office/officeart/2018/2/layout/IconVerticalSolidList"/>
    <dgm:cxn modelId="{7E1D1FCC-F8D6-41C5-B77E-3F776E364ED5}" type="presParOf" srcId="{4F771404-FC5A-44C6-8276-7E4A07CF613A}" destId="{CE478E80-47EC-4A77-9365-3542168B61A9}" srcOrd="3" destOrd="0" presId="urn:microsoft.com/office/officeart/2018/2/layout/IconVerticalSolidList"/>
    <dgm:cxn modelId="{0B25A445-A27C-406A-91B4-9C1511443D4B}" type="presParOf" srcId="{4F771404-FC5A-44C6-8276-7E4A07CF613A}" destId="{914E2F76-ADBE-40A5-A90D-ED345ECF19AB}" srcOrd="4" destOrd="0" presId="urn:microsoft.com/office/officeart/2018/2/layout/IconVerticalSolidList"/>
    <dgm:cxn modelId="{06591D37-2C84-4BBE-943E-9C3F7D71C39F}" type="presParOf" srcId="{914E2F76-ADBE-40A5-A90D-ED345ECF19AB}" destId="{B15B3133-F910-4251-AC50-50F78A570EC4}" srcOrd="0" destOrd="0" presId="urn:microsoft.com/office/officeart/2018/2/layout/IconVerticalSolidList"/>
    <dgm:cxn modelId="{08B3F7EB-5E0D-45AA-B395-5CD9EE3717AF}" type="presParOf" srcId="{914E2F76-ADBE-40A5-A90D-ED345ECF19AB}" destId="{C47AF3B4-76DB-4A2E-A3B7-E1898B7FE52C}" srcOrd="1" destOrd="0" presId="urn:microsoft.com/office/officeart/2018/2/layout/IconVerticalSolidList"/>
    <dgm:cxn modelId="{3E0F9A2C-9762-45A9-B239-787078FCC187}" type="presParOf" srcId="{914E2F76-ADBE-40A5-A90D-ED345ECF19AB}" destId="{35C93FC4-87B5-4882-8B46-64F3C8A66D98}" srcOrd="2" destOrd="0" presId="urn:microsoft.com/office/officeart/2018/2/layout/IconVerticalSolidList"/>
    <dgm:cxn modelId="{A25AE7E8-FF97-429D-A02E-EA61143F49E8}" type="presParOf" srcId="{914E2F76-ADBE-40A5-A90D-ED345ECF19AB}" destId="{3D5C9901-9E46-449C-BC97-D1696263349F}" srcOrd="3" destOrd="0" presId="urn:microsoft.com/office/officeart/2018/2/layout/IconVerticalSolidList"/>
    <dgm:cxn modelId="{1EB03439-7DD2-4A54-9393-D287C4FE2D92}" type="presParOf" srcId="{4F771404-FC5A-44C6-8276-7E4A07CF613A}" destId="{01521CDA-103C-4A0C-BD78-63361FCB3D50}" srcOrd="5" destOrd="0" presId="urn:microsoft.com/office/officeart/2018/2/layout/IconVerticalSolidList"/>
    <dgm:cxn modelId="{0E304868-B616-418F-9F0B-DF83ADF48860}" type="presParOf" srcId="{4F771404-FC5A-44C6-8276-7E4A07CF613A}" destId="{14E1464D-35D4-4F89-9D22-D01FF1BD0F5F}" srcOrd="6" destOrd="0" presId="urn:microsoft.com/office/officeart/2018/2/layout/IconVerticalSolidList"/>
    <dgm:cxn modelId="{3BD7E46A-3DC5-4699-856F-0F4006050410}" type="presParOf" srcId="{14E1464D-35D4-4F89-9D22-D01FF1BD0F5F}" destId="{631125C1-FA3B-4895-8130-5D7A16D04C1D}" srcOrd="0" destOrd="0" presId="urn:microsoft.com/office/officeart/2018/2/layout/IconVerticalSolidList"/>
    <dgm:cxn modelId="{CC1F75E6-1E72-43DF-8C85-CF737ABF602F}" type="presParOf" srcId="{14E1464D-35D4-4F89-9D22-D01FF1BD0F5F}" destId="{18328A2B-B3E5-4AF8-A567-E576BA31EEC7}" srcOrd="1" destOrd="0" presId="urn:microsoft.com/office/officeart/2018/2/layout/IconVerticalSolidList"/>
    <dgm:cxn modelId="{FDF7B3D5-9031-4F6E-8655-E0D388A87FE3}" type="presParOf" srcId="{14E1464D-35D4-4F89-9D22-D01FF1BD0F5F}" destId="{62726C26-1AB2-4EAF-978F-85C4C77F7D7B}" srcOrd="2" destOrd="0" presId="urn:microsoft.com/office/officeart/2018/2/layout/IconVerticalSolidList"/>
    <dgm:cxn modelId="{527DDE62-65F4-4135-B567-4CA7CE648690}" type="presParOf" srcId="{14E1464D-35D4-4F89-9D22-D01FF1BD0F5F}" destId="{85C7F43E-EC07-46E2-AC6D-2E2E722FA22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E0951D-E2BE-4D81-84A3-3BF3386FB46C}" type="doc">
      <dgm:prSet loTypeId="urn:microsoft.com/office/officeart/2005/8/layout/hierarchy1" loCatId="hierarchy" qsTypeId="urn:microsoft.com/office/officeart/2005/8/quickstyle/simple2" qsCatId="simple" csTypeId="urn:microsoft.com/office/officeart/2005/8/colors/colorful2" csCatId="colorful"/>
      <dgm:spPr/>
      <dgm:t>
        <a:bodyPr/>
        <a:lstStyle/>
        <a:p>
          <a:endParaRPr lang="en-US"/>
        </a:p>
      </dgm:t>
    </dgm:pt>
    <dgm:pt modelId="{F1BE2F1B-D035-4769-94FC-C3619438834A}">
      <dgm:prSet/>
      <dgm:spPr/>
      <dgm:t>
        <a:bodyPr/>
        <a:lstStyle/>
        <a:p>
          <a:r>
            <a:rPr lang="en-US" dirty="0">
              <a:solidFill>
                <a:schemeClr val="accent6">
                  <a:lumMod val="75000"/>
                </a:schemeClr>
              </a:solidFill>
            </a:rPr>
            <a:t>Viewing</a:t>
          </a:r>
          <a:r>
            <a:rPr lang="en-US" dirty="0"/>
            <a:t>: 3D graphics begin with the creation of mathematical representations of objects (modeling) and defining a virtual camera position and orientation (viewing) to establish the desired perspective.</a:t>
          </a:r>
        </a:p>
      </dgm:t>
    </dgm:pt>
    <dgm:pt modelId="{3EFE11A0-7C38-45E1-BCA7-616B6C73ADE0}" type="parTrans" cxnId="{D57AAC54-07A1-4FED-B3D6-EA0CB1263E26}">
      <dgm:prSet/>
      <dgm:spPr/>
      <dgm:t>
        <a:bodyPr/>
        <a:lstStyle/>
        <a:p>
          <a:endParaRPr lang="en-US"/>
        </a:p>
      </dgm:t>
    </dgm:pt>
    <dgm:pt modelId="{6B35037D-8C6F-4CC6-BF60-63C71AC91575}" type="sibTrans" cxnId="{D57AAC54-07A1-4FED-B3D6-EA0CB1263E26}">
      <dgm:prSet/>
      <dgm:spPr/>
      <dgm:t>
        <a:bodyPr/>
        <a:lstStyle/>
        <a:p>
          <a:endParaRPr lang="en-US"/>
        </a:p>
      </dgm:t>
    </dgm:pt>
    <dgm:pt modelId="{72E51E95-9F7E-4596-9939-3EBD7154E061}">
      <dgm:prSet/>
      <dgm:spPr/>
      <dgm:t>
        <a:bodyPr/>
        <a:lstStyle/>
        <a:p>
          <a:r>
            <a:rPr lang="en-US" dirty="0">
              <a:solidFill>
                <a:schemeClr val="accent6">
                  <a:lumMod val="75000"/>
                </a:schemeClr>
              </a:solidFill>
            </a:rPr>
            <a:t>Projection</a:t>
          </a:r>
          <a:r>
            <a:rPr lang="en-US" dirty="0"/>
            <a:t>: The 3D scene is then projected onto a 2D plane, similar to capturing an image with a camera. This transformation accounts for the viewer's position and the final image dimensions.</a:t>
          </a:r>
        </a:p>
      </dgm:t>
    </dgm:pt>
    <dgm:pt modelId="{C9328653-AF33-4155-99BE-7709E6799177}" type="parTrans" cxnId="{50D77A6C-C83E-47A1-AAF3-EE2D7911CEA1}">
      <dgm:prSet/>
      <dgm:spPr/>
      <dgm:t>
        <a:bodyPr/>
        <a:lstStyle/>
        <a:p>
          <a:endParaRPr lang="en-US"/>
        </a:p>
      </dgm:t>
    </dgm:pt>
    <dgm:pt modelId="{EA08E0EB-7D6F-44E5-B6F1-38FA87FD6A4F}" type="sibTrans" cxnId="{50D77A6C-C83E-47A1-AAF3-EE2D7911CEA1}">
      <dgm:prSet/>
      <dgm:spPr/>
      <dgm:t>
        <a:bodyPr/>
        <a:lstStyle/>
        <a:p>
          <a:endParaRPr lang="en-US"/>
        </a:p>
      </dgm:t>
    </dgm:pt>
    <dgm:pt modelId="{8A1D7799-82AD-4854-A5CB-A30A430BAC53}">
      <dgm:prSet/>
      <dgm:spPr/>
      <dgm:t>
        <a:bodyPr/>
        <a:lstStyle/>
        <a:p>
          <a:r>
            <a:rPr lang="en-US" dirty="0">
              <a:solidFill>
                <a:schemeClr val="accent6">
                  <a:lumMod val="75000"/>
                </a:schemeClr>
              </a:solidFill>
            </a:rPr>
            <a:t>Rasterization and Rendering</a:t>
          </a:r>
          <a:r>
            <a:rPr lang="en-US" dirty="0"/>
            <a:t>: Individual pixels in the 2D image are assigned colors through a process called rasterization. The collective application of modeling, viewing, projection, and rasterization is referred to as rendering, resulting in the final 2D image.</a:t>
          </a:r>
        </a:p>
      </dgm:t>
    </dgm:pt>
    <dgm:pt modelId="{B338178D-2D12-482C-BE66-B28269496A63}" type="parTrans" cxnId="{26E9284F-CE74-4590-BE0E-4AF429CE0CC8}">
      <dgm:prSet/>
      <dgm:spPr/>
      <dgm:t>
        <a:bodyPr/>
        <a:lstStyle/>
        <a:p>
          <a:endParaRPr lang="en-US"/>
        </a:p>
      </dgm:t>
    </dgm:pt>
    <dgm:pt modelId="{7BDD9851-8BF3-4E06-8836-7D27DC3C221A}" type="sibTrans" cxnId="{26E9284F-CE74-4590-BE0E-4AF429CE0CC8}">
      <dgm:prSet/>
      <dgm:spPr/>
      <dgm:t>
        <a:bodyPr/>
        <a:lstStyle/>
        <a:p>
          <a:endParaRPr lang="en-US"/>
        </a:p>
      </dgm:t>
    </dgm:pt>
    <dgm:pt modelId="{08C2140E-648A-4211-9CB0-6D7548FBFD82}" type="pres">
      <dgm:prSet presAssocID="{8EE0951D-E2BE-4D81-84A3-3BF3386FB46C}" presName="hierChild1" presStyleCnt="0">
        <dgm:presLayoutVars>
          <dgm:chPref val="1"/>
          <dgm:dir/>
          <dgm:animOne val="branch"/>
          <dgm:animLvl val="lvl"/>
          <dgm:resizeHandles/>
        </dgm:presLayoutVars>
      </dgm:prSet>
      <dgm:spPr/>
    </dgm:pt>
    <dgm:pt modelId="{9DBEF35D-9025-4701-9744-6A909B7150FA}" type="pres">
      <dgm:prSet presAssocID="{F1BE2F1B-D035-4769-94FC-C3619438834A}" presName="hierRoot1" presStyleCnt="0"/>
      <dgm:spPr/>
    </dgm:pt>
    <dgm:pt modelId="{E62781D5-1B23-4903-9B03-5EF426263E20}" type="pres">
      <dgm:prSet presAssocID="{F1BE2F1B-D035-4769-94FC-C3619438834A}" presName="composite" presStyleCnt="0"/>
      <dgm:spPr/>
    </dgm:pt>
    <dgm:pt modelId="{1C991AFA-E9BB-4F9E-B0A2-6B390D0A3D42}" type="pres">
      <dgm:prSet presAssocID="{F1BE2F1B-D035-4769-94FC-C3619438834A}" presName="background" presStyleLbl="node0" presStyleIdx="0" presStyleCnt="3"/>
      <dgm:spPr/>
    </dgm:pt>
    <dgm:pt modelId="{3401AE57-5AC5-425F-9F3E-03B3A4B5469B}" type="pres">
      <dgm:prSet presAssocID="{F1BE2F1B-D035-4769-94FC-C3619438834A}" presName="text" presStyleLbl="fgAcc0" presStyleIdx="0" presStyleCnt="3">
        <dgm:presLayoutVars>
          <dgm:chPref val="3"/>
        </dgm:presLayoutVars>
      </dgm:prSet>
      <dgm:spPr/>
    </dgm:pt>
    <dgm:pt modelId="{6913CB9A-7D92-4E5D-BBEF-22762C63DDAB}" type="pres">
      <dgm:prSet presAssocID="{F1BE2F1B-D035-4769-94FC-C3619438834A}" presName="hierChild2" presStyleCnt="0"/>
      <dgm:spPr/>
    </dgm:pt>
    <dgm:pt modelId="{A354739B-2FDB-472C-B0E2-BA28DE14A1CF}" type="pres">
      <dgm:prSet presAssocID="{72E51E95-9F7E-4596-9939-3EBD7154E061}" presName="hierRoot1" presStyleCnt="0"/>
      <dgm:spPr/>
    </dgm:pt>
    <dgm:pt modelId="{5893FCC0-71C9-4E77-8B2C-38F718895DF8}" type="pres">
      <dgm:prSet presAssocID="{72E51E95-9F7E-4596-9939-3EBD7154E061}" presName="composite" presStyleCnt="0"/>
      <dgm:spPr/>
    </dgm:pt>
    <dgm:pt modelId="{79312514-59F3-49F8-AF88-88319BCBA18A}" type="pres">
      <dgm:prSet presAssocID="{72E51E95-9F7E-4596-9939-3EBD7154E061}" presName="background" presStyleLbl="node0" presStyleIdx="1" presStyleCnt="3"/>
      <dgm:spPr/>
    </dgm:pt>
    <dgm:pt modelId="{DCC13336-A76C-4826-AE3D-E98234991E01}" type="pres">
      <dgm:prSet presAssocID="{72E51E95-9F7E-4596-9939-3EBD7154E061}" presName="text" presStyleLbl="fgAcc0" presStyleIdx="1" presStyleCnt="3">
        <dgm:presLayoutVars>
          <dgm:chPref val="3"/>
        </dgm:presLayoutVars>
      </dgm:prSet>
      <dgm:spPr/>
    </dgm:pt>
    <dgm:pt modelId="{F612BECA-39EA-4EE8-AB4C-9DDC6331BEC4}" type="pres">
      <dgm:prSet presAssocID="{72E51E95-9F7E-4596-9939-3EBD7154E061}" presName="hierChild2" presStyleCnt="0"/>
      <dgm:spPr/>
    </dgm:pt>
    <dgm:pt modelId="{BBB9E938-1795-4FC5-82F3-E4CB5F28EF17}" type="pres">
      <dgm:prSet presAssocID="{8A1D7799-82AD-4854-A5CB-A30A430BAC53}" presName="hierRoot1" presStyleCnt="0"/>
      <dgm:spPr/>
    </dgm:pt>
    <dgm:pt modelId="{E86E21E9-2F24-4CED-BDF6-E08788D13E77}" type="pres">
      <dgm:prSet presAssocID="{8A1D7799-82AD-4854-A5CB-A30A430BAC53}" presName="composite" presStyleCnt="0"/>
      <dgm:spPr/>
    </dgm:pt>
    <dgm:pt modelId="{745ECEA6-5D2C-4A14-BC38-ABA6C6E1E1F4}" type="pres">
      <dgm:prSet presAssocID="{8A1D7799-82AD-4854-A5CB-A30A430BAC53}" presName="background" presStyleLbl="node0" presStyleIdx="2" presStyleCnt="3"/>
      <dgm:spPr/>
    </dgm:pt>
    <dgm:pt modelId="{4DD90763-9ECD-4312-9D48-109D200473E1}" type="pres">
      <dgm:prSet presAssocID="{8A1D7799-82AD-4854-A5CB-A30A430BAC53}" presName="text" presStyleLbl="fgAcc0" presStyleIdx="2" presStyleCnt="3">
        <dgm:presLayoutVars>
          <dgm:chPref val="3"/>
        </dgm:presLayoutVars>
      </dgm:prSet>
      <dgm:spPr/>
    </dgm:pt>
    <dgm:pt modelId="{B8087B59-8AD3-4230-983F-C6DE71FE94FC}" type="pres">
      <dgm:prSet presAssocID="{8A1D7799-82AD-4854-A5CB-A30A430BAC53}" presName="hierChild2" presStyleCnt="0"/>
      <dgm:spPr/>
    </dgm:pt>
  </dgm:ptLst>
  <dgm:cxnLst>
    <dgm:cxn modelId="{E762D828-065D-4998-A665-25098A9756E2}" type="presOf" srcId="{8EE0951D-E2BE-4D81-84A3-3BF3386FB46C}" destId="{08C2140E-648A-4211-9CB0-6D7548FBFD82}" srcOrd="0" destOrd="0" presId="urn:microsoft.com/office/officeart/2005/8/layout/hierarchy1"/>
    <dgm:cxn modelId="{50D77A6C-C83E-47A1-AAF3-EE2D7911CEA1}" srcId="{8EE0951D-E2BE-4D81-84A3-3BF3386FB46C}" destId="{72E51E95-9F7E-4596-9939-3EBD7154E061}" srcOrd="1" destOrd="0" parTransId="{C9328653-AF33-4155-99BE-7709E6799177}" sibTransId="{EA08E0EB-7D6F-44E5-B6F1-38FA87FD6A4F}"/>
    <dgm:cxn modelId="{26E9284F-CE74-4590-BE0E-4AF429CE0CC8}" srcId="{8EE0951D-E2BE-4D81-84A3-3BF3386FB46C}" destId="{8A1D7799-82AD-4854-A5CB-A30A430BAC53}" srcOrd="2" destOrd="0" parTransId="{B338178D-2D12-482C-BE66-B28269496A63}" sibTransId="{7BDD9851-8BF3-4E06-8836-7D27DC3C221A}"/>
    <dgm:cxn modelId="{D57AAC54-07A1-4FED-B3D6-EA0CB1263E26}" srcId="{8EE0951D-E2BE-4D81-84A3-3BF3386FB46C}" destId="{F1BE2F1B-D035-4769-94FC-C3619438834A}" srcOrd="0" destOrd="0" parTransId="{3EFE11A0-7C38-45E1-BCA7-616B6C73ADE0}" sibTransId="{6B35037D-8C6F-4CC6-BF60-63C71AC91575}"/>
    <dgm:cxn modelId="{C4987487-7C55-4EFC-ACE6-24CB400D15B0}" type="presOf" srcId="{F1BE2F1B-D035-4769-94FC-C3619438834A}" destId="{3401AE57-5AC5-425F-9F3E-03B3A4B5469B}" srcOrd="0" destOrd="0" presId="urn:microsoft.com/office/officeart/2005/8/layout/hierarchy1"/>
    <dgm:cxn modelId="{B44F6AA8-B368-41D8-A312-E78481658ECF}" type="presOf" srcId="{72E51E95-9F7E-4596-9939-3EBD7154E061}" destId="{DCC13336-A76C-4826-AE3D-E98234991E01}" srcOrd="0" destOrd="0" presId="urn:microsoft.com/office/officeart/2005/8/layout/hierarchy1"/>
    <dgm:cxn modelId="{2ED781E7-4A27-4F4D-B34B-3419813D5987}" type="presOf" srcId="{8A1D7799-82AD-4854-A5CB-A30A430BAC53}" destId="{4DD90763-9ECD-4312-9D48-109D200473E1}" srcOrd="0" destOrd="0" presId="urn:microsoft.com/office/officeart/2005/8/layout/hierarchy1"/>
    <dgm:cxn modelId="{62B8EC36-764A-4158-BBFF-E02F8CEFDE13}" type="presParOf" srcId="{08C2140E-648A-4211-9CB0-6D7548FBFD82}" destId="{9DBEF35D-9025-4701-9744-6A909B7150FA}" srcOrd="0" destOrd="0" presId="urn:microsoft.com/office/officeart/2005/8/layout/hierarchy1"/>
    <dgm:cxn modelId="{AE74C80D-E47B-4547-8ADF-48B31869F9E7}" type="presParOf" srcId="{9DBEF35D-9025-4701-9744-6A909B7150FA}" destId="{E62781D5-1B23-4903-9B03-5EF426263E20}" srcOrd="0" destOrd="0" presId="urn:microsoft.com/office/officeart/2005/8/layout/hierarchy1"/>
    <dgm:cxn modelId="{DAEFF4AA-D898-4E23-B14C-D72CA5C52B35}" type="presParOf" srcId="{E62781D5-1B23-4903-9B03-5EF426263E20}" destId="{1C991AFA-E9BB-4F9E-B0A2-6B390D0A3D42}" srcOrd="0" destOrd="0" presId="urn:microsoft.com/office/officeart/2005/8/layout/hierarchy1"/>
    <dgm:cxn modelId="{C876F69D-0D6A-4200-82A8-F98B326B1104}" type="presParOf" srcId="{E62781D5-1B23-4903-9B03-5EF426263E20}" destId="{3401AE57-5AC5-425F-9F3E-03B3A4B5469B}" srcOrd="1" destOrd="0" presId="urn:microsoft.com/office/officeart/2005/8/layout/hierarchy1"/>
    <dgm:cxn modelId="{96AD9BD3-94D8-410B-87B1-717AAA9DB4DF}" type="presParOf" srcId="{9DBEF35D-9025-4701-9744-6A909B7150FA}" destId="{6913CB9A-7D92-4E5D-BBEF-22762C63DDAB}" srcOrd="1" destOrd="0" presId="urn:microsoft.com/office/officeart/2005/8/layout/hierarchy1"/>
    <dgm:cxn modelId="{8D4F1D63-96DE-432C-A356-902C446DD5C8}" type="presParOf" srcId="{08C2140E-648A-4211-9CB0-6D7548FBFD82}" destId="{A354739B-2FDB-472C-B0E2-BA28DE14A1CF}" srcOrd="1" destOrd="0" presId="urn:microsoft.com/office/officeart/2005/8/layout/hierarchy1"/>
    <dgm:cxn modelId="{17B93A60-7284-4EA4-A76F-464817494B8F}" type="presParOf" srcId="{A354739B-2FDB-472C-B0E2-BA28DE14A1CF}" destId="{5893FCC0-71C9-4E77-8B2C-38F718895DF8}" srcOrd="0" destOrd="0" presId="urn:microsoft.com/office/officeart/2005/8/layout/hierarchy1"/>
    <dgm:cxn modelId="{3D480811-98AD-4722-9759-A0294DB5A1DE}" type="presParOf" srcId="{5893FCC0-71C9-4E77-8B2C-38F718895DF8}" destId="{79312514-59F3-49F8-AF88-88319BCBA18A}" srcOrd="0" destOrd="0" presId="urn:microsoft.com/office/officeart/2005/8/layout/hierarchy1"/>
    <dgm:cxn modelId="{2442C5A2-57FE-4BC6-85E8-2553917AFE24}" type="presParOf" srcId="{5893FCC0-71C9-4E77-8B2C-38F718895DF8}" destId="{DCC13336-A76C-4826-AE3D-E98234991E01}" srcOrd="1" destOrd="0" presId="urn:microsoft.com/office/officeart/2005/8/layout/hierarchy1"/>
    <dgm:cxn modelId="{E26DFE0C-1B18-4105-95B9-0658869E4142}" type="presParOf" srcId="{A354739B-2FDB-472C-B0E2-BA28DE14A1CF}" destId="{F612BECA-39EA-4EE8-AB4C-9DDC6331BEC4}" srcOrd="1" destOrd="0" presId="urn:microsoft.com/office/officeart/2005/8/layout/hierarchy1"/>
    <dgm:cxn modelId="{5C82B56B-380C-444C-86AC-202D7D55D7D5}" type="presParOf" srcId="{08C2140E-648A-4211-9CB0-6D7548FBFD82}" destId="{BBB9E938-1795-4FC5-82F3-E4CB5F28EF17}" srcOrd="2" destOrd="0" presId="urn:microsoft.com/office/officeart/2005/8/layout/hierarchy1"/>
    <dgm:cxn modelId="{F29B13E8-53DC-41AB-B0FA-8C18A7BC7A4C}" type="presParOf" srcId="{BBB9E938-1795-4FC5-82F3-E4CB5F28EF17}" destId="{E86E21E9-2F24-4CED-BDF6-E08788D13E77}" srcOrd="0" destOrd="0" presId="urn:microsoft.com/office/officeart/2005/8/layout/hierarchy1"/>
    <dgm:cxn modelId="{AFAA1DD7-541E-4EEC-961E-B269850DC62B}" type="presParOf" srcId="{E86E21E9-2F24-4CED-BDF6-E08788D13E77}" destId="{745ECEA6-5D2C-4A14-BC38-ABA6C6E1E1F4}" srcOrd="0" destOrd="0" presId="urn:microsoft.com/office/officeart/2005/8/layout/hierarchy1"/>
    <dgm:cxn modelId="{574B20F2-A9FD-4D5A-A4B7-B5B921774C30}" type="presParOf" srcId="{E86E21E9-2F24-4CED-BDF6-E08788D13E77}" destId="{4DD90763-9ECD-4312-9D48-109D200473E1}" srcOrd="1" destOrd="0" presId="urn:microsoft.com/office/officeart/2005/8/layout/hierarchy1"/>
    <dgm:cxn modelId="{06849299-25A1-4B72-9B58-7BCAF3C47C46}" type="presParOf" srcId="{BBB9E938-1795-4FC5-82F3-E4CB5F28EF17}" destId="{B8087B59-8AD3-4230-983F-C6DE71FE94F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0FE5BA-6CCF-4B84-A91C-AF537F1F74A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6078E57F-C3AB-46B9-A91D-D1D212D78D59}">
      <dgm:prSet/>
      <dgm:spPr/>
      <dgm:t>
        <a:bodyPr/>
        <a:lstStyle/>
        <a:p>
          <a:r>
            <a:rPr lang="en-US"/>
            <a:t>Sequential Rendering for Animation</a:t>
          </a:r>
        </a:p>
      </dgm:t>
    </dgm:pt>
    <dgm:pt modelId="{FA5D936B-9CE5-481E-BD35-11AADDD5F312}" type="parTrans" cxnId="{4B17FB5B-0886-43BE-9C57-D896D9F186FF}">
      <dgm:prSet/>
      <dgm:spPr/>
      <dgm:t>
        <a:bodyPr/>
        <a:lstStyle/>
        <a:p>
          <a:endParaRPr lang="en-US"/>
        </a:p>
      </dgm:t>
    </dgm:pt>
    <dgm:pt modelId="{B6C9B7CB-8909-4425-825C-22DD459A4492}" type="sibTrans" cxnId="{4B17FB5B-0886-43BE-9C57-D896D9F186FF}">
      <dgm:prSet/>
      <dgm:spPr/>
      <dgm:t>
        <a:bodyPr/>
        <a:lstStyle/>
        <a:p>
          <a:endParaRPr lang="en-US"/>
        </a:p>
      </dgm:t>
    </dgm:pt>
    <dgm:pt modelId="{32B3D642-7111-44D7-A1D1-61A444747CBF}">
      <dgm:prSet/>
      <dgm:spPr/>
      <dgm:t>
        <a:bodyPr/>
        <a:lstStyle/>
        <a:p>
          <a:r>
            <a:rPr lang="en-US"/>
            <a:t>Dynamic Scene Elements</a:t>
          </a:r>
        </a:p>
      </dgm:t>
    </dgm:pt>
    <dgm:pt modelId="{54D5F972-16C0-43EF-8870-080AD10E9034}" type="parTrans" cxnId="{2175CB5B-935C-45B7-950B-B3CFB2318A70}">
      <dgm:prSet/>
      <dgm:spPr/>
      <dgm:t>
        <a:bodyPr/>
        <a:lstStyle/>
        <a:p>
          <a:endParaRPr lang="en-US"/>
        </a:p>
      </dgm:t>
    </dgm:pt>
    <dgm:pt modelId="{06C96985-2FE0-44E0-9BFE-2C3DBC097840}" type="sibTrans" cxnId="{2175CB5B-935C-45B7-950B-B3CFB2318A70}">
      <dgm:prSet/>
      <dgm:spPr/>
      <dgm:t>
        <a:bodyPr/>
        <a:lstStyle/>
        <a:p>
          <a:endParaRPr lang="en-US"/>
        </a:p>
      </dgm:t>
    </dgm:pt>
    <dgm:pt modelId="{079AC597-2755-4193-AF2E-A1DFE0AF50A3}">
      <dgm:prSet/>
      <dgm:spPr/>
      <dgm:t>
        <a:bodyPr/>
        <a:lstStyle/>
        <a:p>
          <a:r>
            <a:rPr lang="en-US"/>
            <a:t>Viewpoint Control for Movement Simulation</a:t>
          </a:r>
        </a:p>
      </dgm:t>
    </dgm:pt>
    <dgm:pt modelId="{23E119B1-B97D-491E-8F8E-799E1041449A}" type="parTrans" cxnId="{98D40F48-628E-4819-832C-28CFCCFBF8DE}">
      <dgm:prSet/>
      <dgm:spPr/>
      <dgm:t>
        <a:bodyPr/>
        <a:lstStyle/>
        <a:p>
          <a:endParaRPr lang="en-US"/>
        </a:p>
      </dgm:t>
    </dgm:pt>
    <dgm:pt modelId="{9B36B231-0D56-4D1D-B271-C53F54587142}" type="sibTrans" cxnId="{98D40F48-628E-4819-832C-28CFCCFBF8DE}">
      <dgm:prSet/>
      <dgm:spPr/>
      <dgm:t>
        <a:bodyPr/>
        <a:lstStyle/>
        <a:p>
          <a:endParaRPr lang="en-US"/>
        </a:p>
      </dgm:t>
    </dgm:pt>
    <dgm:pt modelId="{A96A4CBE-1885-4A8F-AE0E-9E171CE2EF16}">
      <dgm:prSet/>
      <dgm:spPr/>
      <dgm:t>
        <a:bodyPr/>
        <a:lstStyle/>
        <a:p>
          <a:r>
            <a:rPr lang="en-US"/>
            <a:t>Physics Engine Integration (Advanced Topic):</a:t>
          </a:r>
        </a:p>
      </dgm:t>
    </dgm:pt>
    <dgm:pt modelId="{7756A80C-C4E4-4500-9C5A-A86E74FCA305}" type="parTrans" cxnId="{A12D5666-D656-4BE1-BC1C-D8A71F00C82B}">
      <dgm:prSet/>
      <dgm:spPr/>
      <dgm:t>
        <a:bodyPr/>
        <a:lstStyle/>
        <a:p>
          <a:endParaRPr lang="en-US"/>
        </a:p>
      </dgm:t>
    </dgm:pt>
    <dgm:pt modelId="{DAA7F0DF-018B-4C11-9D1B-90CF066814D1}" type="sibTrans" cxnId="{A12D5666-D656-4BE1-BC1C-D8A71F00C82B}">
      <dgm:prSet/>
      <dgm:spPr/>
      <dgm:t>
        <a:bodyPr/>
        <a:lstStyle/>
        <a:p>
          <a:endParaRPr lang="en-US"/>
        </a:p>
      </dgm:t>
    </dgm:pt>
    <dgm:pt modelId="{948D2721-06AA-486D-98E2-84A720FFAD0A}" type="pres">
      <dgm:prSet presAssocID="{FC0FE5BA-6CCF-4B84-A91C-AF537F1F74A5}" presName="linear" presStyleCnt="0">
        <dgm:presLayoutVars>
          <dgm:dir/>
          <dgm:animLvl val="lvl"/>
          <dgm:resizeHandles val="exact"/>
        </dgm:presLayoutVars>
      </dgm:prSet>
      <dgm:spPr/>
    </dgm:pt>
    <dgm:pt modelId="{F976508B-C8E8-440F-BD00-190DA5D8F2D1}" type="pres">
      <dgm:prSet presAssocID="{6078E57F-C3AB-46B9-A91D-D1D212D78D59}" presName="parentLin" presStyleCnt="0"/>
      <dgm:spPr/>
    </dgm:pt>
    <dgm:pt modelId="{50E65224-7D88-47EE-BD23-824D87E12538}" type="pres">
      <dgm:prSet presAssocID="{6078E57F-C3AB-46B9-A91D-D1D212D78D59}" presName="parentLeftMargin" presStyleLbl="node1" presStyleIdx="0" presStyleCnt="4"/>
      <dgm:spPr/>
    </dgm:pt>
    <dgm:pt modelId="{A27CA438-A66A-42BA-A35C-D1BE3370B9F7}" type="pres">
      <dgm:prSet presAssocID="{6078E57F-C3AB-46B9-A91D-D1D212D78D59}" presName="parentText" presStyleLbl="node1" presStyleIdx="0" presStyleCnt="4">
        <dgm:presLayoutVars>
          <dgm:chMax val="0"/>
          <dgm:bulletEnabled val="1"/>
        </dgm:presLayoutVars>
      </dgm:prSet>
      <dgm:spPr/>
    </dgm:pt>
    <dgm:pt modelId="{4EE5EC5D-6644-40AA-AE61-CF27DB1FC69A}" type="pres">
      <dgm:prSet presAssocID="{6078E57F-C3AB-46B9-A91D-D1D212D78D59}" presName="negativeSpace" presStyleCnt="0"/>
      <dgm:spPr/>
    </dgm:pt>
    <dgm:pt modelId="{7E85AE1B-2A1F-4E14-9F4C-2F803C0579C5}" type="pres">
      <dgm:prSet presAssocID="{6078E57F-C3AB-46B9-A91D-D1D212D78D59}" presName="childText" presStyleLbl="conFgAcc1" presStyleIdx="0" presStyleCnt="4">
        <dgm:presLayoutVars>
          <dgm:bulletEnabled val="1"/>
        </dgm:presLayoutVars>
      </dgm:prSet>
      <dgm:spPr/>
    </dgm:pt>
    <dgm:pt modelId="{696B11B3-EA76-43E3-BC2C-B97C96ED81D1}" type="pres">
      <dgm:prSet presAssocID="{B6C9B7CB-8909-4425-825C-22DD459A4492}" presName="spaceBetweenRectangles" presStyleCnt="0"/>
      <dgm:spPr/>
    </dgm:pt>
    <dgm:pt modelId="{7A4563CE-C42B-4982-976A-807EA606CBFD}" type="pres">
      <dgm:prSet presAssocID="{32B3D642-7111-44D7-A1D1-61A444747CBF}" presName="parentLin" presStyleCnt="0"/>
      <dgm:spPr/>
    </dgm:pt>
    <dgm:pt modelId="{7701FFDB-FC89-4A60-82C1-628BD5A74F3D}" type="pres">
      <dgm:prSet presAssocID="{32B3D642-7111-44D7-A1D1-61A444747CBF}" presName="parentLeftMargin" presStyleLbl="node1" presStyleIdx="0" presStyleCnt="4"/>
      <dgm:spPr/>
    </dgm:pt>
    <dgm:pt modelId="{784CDBA5-B784-458A-8596-DBFECB31059B}" type="pres">
      <dgm:prSet presAssocID="{32B3D642-7111-44D7-A1D1-61A444747CBF}" presName="parentText" presStyleLbl="node1" presStyleIdx="1" presStyleCnt="4">
        <dgm:presLayoutVars>
          <dgm:chMax val="0"/>
          <dgm:bulletEnabled val="1"/>
        </dgm:presLayoutVars>
      </dgm:prSet>
      <dgm:spPr/>
    </dgm:pt>
    <dgm:pt modelId="{78FF0A43-5D90-4099-94E2-65C6BEB1ABCE}" type="pres">
      <dgm:prSet presAssocID="{32B3D642-7111-44D7-A1D1-61A444747CBF}" presName="negativeSpace" presStyleCnt="0"/>
      <dgm:spPr/>
    </dgm:pt>
    <dgm:pt modelId="{88A236F5-7CFA-4921-AA2A-1E9CB48C354A}" type="pres">
      <dgm:prSet presAssocID="{32B3D642-7111-44D7-A1D1-61A444747CBF}" presName="childText" presStyleLbl="conFgAcc1" presStyleIdx="1" presStyleCnt="4">
        <dgm:presLayoutVars>
          <dgm:bulletEnabled val="1"/>
        </dgm:presLayoutVars>
      </dgm:prSet>
      <dgm:spPr/>
    </dgm:pt>
    <dgm:pt modelId="{D48F9050-BA7F-4D9E-B845-AA8457F5F3A9}" type="pres">
      <dgm:prSet presAssocID="{06C96985-2FE0-44E0-9BFE-2C3DBC097840}" presName="spaceBetweenRectangles" presStyleCnt="0"/>
      <dgm:spPr/>
    </dgm:pt>
    <dgm:pt modelId="{00E298AC-F6A0-41FB-8BC7-100F7D3F1A75}" type="pres">
      <dgm:prSet presAssocID="{079AC597-2755-4193-AF2E-A1DFE0AF50A3}" presName="parentLin" presStyleCnt="0"/>
      <dgm:spPr/>
    </dgm:pt>
    <dgm:pt modelId="{16B68883-8EB7-4CBC-9790-8AC555F16090}" type="pres">
      <dgm:prSet presAssocID="{079AC597-2755-4193-AF2E-A1DFE0AF50A3}" presName="parentLeftMargin" presStyleLbl="node1" presStyleIdx="1" presStyleCnt="4"/>
      <dgm:spPr/>
    </dgm:pt>
    <dgm:pt modelId="{1A4E9878-AB0B-4711-9D62-4165AF578B13}" type="pres">
      <dgm:prSet presAssocID="{079AC597-2755-4193-AF2E-A1DFE0AF50A3}" presName="parentText" presStyleLbl="node1" presStyleIdx="2" presStyleCnt="4">
        <dgm:presLayoutVars>
          <dgm:chMax val="0"/>
          <dgm:bulletEnabled val="1"/>
        </dgm:presLayoutVars>
      </dgm:prSet>
      <dgm:spPr/>
    </dgm:pt>
    <dgm:pt modelId="{42CA7601-CCE7-458A-9857-24485724DB8B}" type="pres">
      <dgm:prSet presAssocID="{079AC597-2755-4193-AF2E-A1DFE0AF50A3}" presName="negativeSpace" presStyleCnt="0"/>
      <dgm:spPr/>
    </dgm:pt>
    <dgm:pt modelId="{8E665E25-B394-4738-B1AD-7A306C288C7C}" type="pres">
      <dgm:prSet presAssocID="{079AC597-2755-4193-AF2E-A1DFE0AF50A3}" presName="childText" presStyleLbl="conFgAcc1" presStyleIdx="2" presStyleCnt="4">
        <dgm:presLayoutVars>
          <dgm:bulletEnabled val="1"/>
        </dgm:presLayoutVars>
      </dgm:prSet>
      <dgm:spPr/>
    </dgm:pt>
    <dgm:pt modelId="{7178D83C-C162-4380-A06F-BD847FB92FAF}" type="pres">
      <dgm:prSet presAssocID="{9B36B231-0D56-4D1D-B271-C53F54587142}" presName="spaceBetweenRectangles" presStyleCnt="0"/>
      <dgm:spPr/>
    </dgm:pt>
    <dgm:pt modelId="{004C2A28-7A6D-44EC-BA76-D6B79546DCFA}" type="pres">
      <dgm:prSet presAssocID="{A96A4CBE-1885-4A8F-AE0E-9E171CE2EF16}" presName="parentLin" presStyleCnt="0"/>
      <dgm:spPr/>
    </dgm:pt>
    <dgm:pt modelId="{927601A0-B7C9-4989-B330-FA8BC67F3256}" type="pres">
      <dgm:prSet presAssocID="{A96A4CBE-1885-4A8F-AE0E-9E171CE2EF16}" presName="parentLeftMargin" presStyleLbl="node1" presStyleIdx="2" presStyleCnt="4"/>
      <dgm:spPr/>
    </dgm:pt>
    <dgm:pt modelId="{C4D6146F-B8A9-4BD4-BEAE-7988DE3FC54D}" type="pres">
      <dgm:prSet presAssocID="{A96A4CBE-1885-4A8F-AE0E-9E171CE2EF16}" presName="parentText" presStyleLbl="node1" presStyleIdx="3" presStyleCnt="4">
        <dgm:presLayoutVars>
          <dgm:chMax val="0"/>
          <dgm:bulletEnabled val="1"/>
        </dgm:presLayoutVars>
      </dgm:prSet>
      <dgm:spPr/>
    </dgm:pt>
    <dgm:pt modelId="{B0B55106-3E23-4C7B-8282-5C222917265D}" type="pres">
      <dgm:prSet presAssocID="{A96A4CBE-1885-4A8F-AE0E-9E171CE2EF16}" presName="negativeSpace" presStyleCnt="0"/>
      <dgm:spPr/>
    </dgm:pt>
    <dgm:pt modelId="{2A9C36AD-E730-4672-8C9E-77B41BB35C20}" type="pres">
      <dgm:prSet presAssocID="{A96A4CBE-1885-4A8F-AE0E-9E171CE2EF16}" presName="childText" presStyleLbl="conFgAcc1" presStyleIdx="3" presStyleCnt="4">
        <dgm:presLayoutVars>
          <dgm:bulletEnabled val="1"/>
        </dgm:presLayoutVars>
      </dgm:prSet>
      <dgm:spPr/>
    </dgm:pt>
  </dgm:ptLst>
  <dgm:cxnLst>
    <dgm:cxn modelId="{BE515612-D48D-4E48-B9D2-767AC899DD87}" type="presOf" srcId="{A96A4CBE-1885-4A8F-AE0E-9E171CE2EF16}" destId="{C4D6146F-B8A9-4BD4-BEAE-7988DE3FC54D}" srcOrd="1" destOrd="0" presId="urn:microsoft.com/office/officeart/2005/8/layout/list1"/>
    <dgm:cxn modelId="{2175CB5B-935C-45B7-950B-B3CFB2318A70}" srcId="{FC0FE5BA-6CCF-4B84-A91C-AF537F1F74A5}" destId="{32B3D642-7111-44D7-A1D1-61A444747CBF}" srcOrd="1" destOrd="0" parTransId="{54D5F972-16C0-43EF-8870-080AD10E9034}" sibTransId="{06C96985-2FE0-44E0-9BFE-2C3DBC097840}"/>
    <dgm:cxn modelId="{4B17FB5B-0886-43BE-9C57-D896D9F186FF}" srcId="{FC0FE5BA-6CCF-4B84-A91C-AF537F1F74A5}" destId="{6078E57F-C3AB-46B9-A91D-D1D212D78D59}" srcOrd="0" destOrd="0" parTransId="{FA5D936B-9CE5-481E-BD35-11AADDD5F312}" sibTransId="{B6C9B7CB-8909-4425-825C-22DD459A4492}"/>
    <dgm:cxn modelId="{A12D5666-D656-4BE1-BC1C-D8A71F00C82B}" srcId="{FC0FE5BA-6CCF-4B84-A91C-AF537F1F74A5}" destId="{A96A4CBE-1885-4A8F-AE0E-9E171CE2EF16}" srcOrd="3" destOrd="0" parTransId="{7756A80C-C4E4-4500-9C5A-A86E74FCA305}" sibTransId="{DAA7F0DF-018B-4C11-9D1B-90CF066814D1}"/>
    <dgm:cxn modelId="{DD0FFD46-0405-4C4C-82F3-8BA46373C4A2}" type="presOf" srcId="{A96A4CBE-1885-4A8F-AE0E-9E171CE2EF16}" destId="{927601A0-B7C9-4989-B330-FA8BC67F3256}" srcOrd="0" destOrd="0" presId="urn:microsoft.com/office/officeart/2005/8/layout/list1"/>
    <dgm:cxn modelId="{98D40F48-628E-4819-832C-28CFCCFBF8DE}" srcId="{FC0FE5BA-6CCF-4B84-A91C-AF537F1F74A5}" destId="{079AC597-2755-4193-AF2E-A1DFE0AF50A3}" srcOrd="2" destOrd="0" parTransId="{23E119B1-B97D-491E-8F8E-799E1041449A}" sibTransId="{9B36B231-0D56-4D1D-B271-C53F54587142}"/>
    <dgm:cxn modelId="{CD8F227A-E682-4BB1-B559-FD8E22DEBA66}" type="presOf" srcId="{FC0FE5BA-6CCF-4B84-A91C-AF537F1F74A5}" destId="{948D2721-06AA-486D-98E2-84A720FFAD0A}" srcOrd="0" destOrd="0" presId="urn:microsoft.com/office/officeart/2005/8/layout/list1"/>
    <dgm:cxn modelId="{F07A3B93-530D-44AA-B4F0-1443765EACA9}" type="presOf" srcId="{6078E57F-C3AB-46B9-A91D-D1D212D78D59}" destId="{A27CA438-A66A-42BA-A35C-D1BE3370B9F7}" srcOrd="1" destOrd="0" presId="urn:microsoft.com/office/officeart/2005/8/layout/list1"/>
    <dgm:cxn modelId="{C5709EA8-19D6-4BF2-B154-21602259AE02}" type="presOf" srcId="{6078E57F-C3AB-46B9-A91D-D1D212D78D59}" destId="{50E65224-7D88-47EE-BD23-824D87E12538}" srcOrd="0" destOrd="0" presId="urn:microsoft.com/office/officeart/2005/8/layout/list1"/>
    <dgm:cxn modelId="{1C322EAC-7FF9-49D2-9B68-6B9AB7B7FC89}" type="presOf" srcId="{079AC597-2755-4193-AF2E-A1DFE0AF50A3}" destId="{1A4E9878-AB0B-4711-9D62-4165AF578B13}" srcOrd="1" destOrd="0" presId="urn:microsoft.com/office/officeart/2005/8/layout/list1"/>
    <dgm:cxn modelId="{BE6779BD-D3E1-46CD-A22F-7A70B48446FA}" type="presOf" srcId="{32B3D642-7111-44D7-A1D1-61A444747CBF}" destId="{7701FFDB-FC89-4A60-82C1-628BD5A74F3D}" srcOrd="0" destOrd="0" presId="urn:microsoft.com/office/officeart/2005/8/layout/list1"/>
    <dgm:cxn modelId="{ED68FEE9-07B3-4E85-BB4B-53BD687EB91A}" type="presOf" srcId="{079AC597-2755-4193-AF2E-A1DFE0AF50A3}" destId="{16B68883-8EB7-4CBC-9790-8AC555F16090}" srcOrd="0" destOrd="0" presId="urn:microsoft.com/office/officeart/2005/8/layout/list1"/>
    <dgm:cxn modelId="{6DF7AAF1-B019-4E33-AEB6-F88C70D166ED}" type="presOf" srcId="{32B3D642-7111-44D7-A1D1-61A444747CBF}" destId="{784CDBA5-B784-458A-8596-DBFECB31059B}" srcOrd="1" destOrd="0" presId="urn:microsoft.com/office/officeart/2005/8/layout/list1"/>
    <dgm:cxn modelId="{C7F7D1CE-67EB-4D6B-85B2-D624D00B557F}" type="presParOf" srcId="{948D2721-06AA-486D-98E2-84A720FFAD0A}" destId="{F976508B-C8E8-440F-BD00-190DA5D8F2D1}" srcOrd="0" destOrd="0" presId="urn:microsoft.com/office/officeart/2005/8/layout/list1"/>
    <dgm:cxn modelId="{EF1E9561-D702-47A1-A37C-C530759985A3}" type="presParOf" srcId="{F976508B-C8E8-440F-BD00-190DA5D8F2D1}" destId="{50E65224-7D88-47EE-BD23-824D87E12538}" srcOrd="0" destOrd="0" presId="urn:microsoft.com/office/officeart/2005/8/layout/list1"/>
    <dgm:cxn modelId="{1E75277B-DE23-4649-AE58-62363FAC60C8}" type="presParOf" srcId="{F976508B-C8E8-440F-BD00-190DA5D8F2D1}" destId="{A27CA438-A66A-42BA-A35C-D1BE3370B9F7}" srcOrd="1" destOrd="0" presId="urn:microsoft.com/office/officeart/2005/8/layout/list1"/>
    <dgm:cxn modelId="{7EE45080-2DF4-4DE8-9455-0D89B87DDBEE}" type="presParOf" srcId="{948D2721-06AA-486D-98E2-84A720FFAD0A}" destId="{4EE5EC5D-6644-40AA-AE61-CF27DB1FC69A}" srcOrd="1" destOrd="0" presId="urn:microsoft.com/office/officeart/2005/8/layout/list1"/>
    <dgm:cxn modelId="{987C2AFC-F4F1-4305-9399-286F24735375}" type="presParOf" srcId="{948D2721-06AA-486D-98E2-84A720FFAD0A}" destId="{7E85AE1B-2A1F-4E14-9F4C-2F803C0579C5}" srcOrd="2" destOrd="0" presId="urn:microsoft.com/office/officeart/2005/8/layout/list1"/>
    <dgm:cxn modelId="{0E46CE1D-609D-42D0-B6EA-529DC0591A2B}" type="presParOf" srcId="{948D2721-06AA-486D-98E2-84A720FFAD0A}" destId="{696B11B3-EA76-43E3-BC2C-B97C96ED81D1}" srcOrd="3" destOrd="0" presId="urn:microsoft.com/office/officeart/2005/8/layout/list1"/>
    <dgm:cxn modelId="{251E1CF4-B2A7-4290-8944-8849D8134CA1}" type="presParOf" srcId="{948D2721-06AA-486D-98E2-84A720FFAD0A}" destId="{7A4563CE-C42B-4982-976A-807EA606CBFD}" srcOrd="4" destOrd="0" presId="urn:microsoft.com/office/officeart/2005/8/layout/list1"/>
    <dgm:cxn modelId="{9757DB1A-2D5D-4D98-B4A3-9E4B70BE2019}" type="presParOf" srcId="{7A4563CE-C42B-4982-976A-807EA606CBFD}" destId="{7701FFDB-FC89-4A60-82C1-628BD5A74F3D}" srcOrd="0" destOrd="0" presId="urn:microsoft.com/office/officeart/2005/8/layout/list1"/>
    <dgm:cxn modelId="{8E85E58B-2BCD-4BCA-A534-E001B094ED8B}" type="presParOf" srcId="{7A4563CE-C42B-4982-976A-807EA606CBFD}" destId="{784CDBA5-B784-458A-8596-DBFECB31059B}" srcOrd="1" destOrd="0" presId="urn:microsoft.com/office/officeart/2005/8/layout/list1"/>
    <dgm:cxn modelId="{F63EB421-0957-435E-91F4-36F1E724B732}" type="presParOf" srcId="{948D2721-06AA-486D-98E2-84A720FFAD0A}" destId="{78FF0A43-5D90-4099-94E2-65C6BEB1ABCE}" srcOrd="5" destOrd="0" presId="urn:microsoft.com/office/officeart/2005/8/layout/list1"/>
    <dgm:cxn modelId="{4EB234BD-878E-48E1-943A-C166A8B9F582}" type="presParOf" srcId="{948D2721-06AA-486D-98E2-84A720FFAD0A}" destId="{88A236F5-7CFA-4921-AA2A-1E9CB48C354A}" srcOrd="6" destOrd="0" presId="urn:microsoft.com/office/officeart/2005/8/layout/list1"/>
    <dgm:cxn modelId="{4A3E4A0E-4D70-4373-B03E-19A2ED757C2D}" type="presParOf" srcId="{948D2721-06AA-486D-98E2-84A720FFAD0A}" destId="{D48F9050-BA7F-4D9E-B845-AA8457F5F3A9}" srcOrd="7" destOrd="0" presId="urn:microsoft.com/office/officeart/2005/8/layout/list1"/>
    <dgm:cxn modelId="{99184C03-4B1E-4569-857B-188E39A0A3F5}" type="presParOf" srcId="{948D2721-06AA-486D-98E2-84A720FFAD0A}" destId="{00E298AC-F6A0-41FB-8BC7-100F7D3F1A75}" srcOrd="8" destOrd="0" presId="urn:microsoft.com/office/officeart/2005/8/layout/list1"/>
    <dgm:cxn modelId="{77FDC269-47C1-4C41-A0AD-74E479714923}" type="presParOf" srcId="{00E298AC-F6A0-41FB-8BC7-100F7D3F1A75}" destId="{16B68883-8EB7-4CBC-9790-8AC555F16090}" srcOrd="0" destOrd="0" presId="urn:microsoft.com/office/officeart/2005/8/layout/list1"/>
    <dgm:cxn modelId="{B26F52BD-384F-4FDD-AEBA-57AB7198A0B8}" type="presParOf" srcId="{00E298AC-F6A0-41FB-8BC7-100F7D3F1A75}" destId="{1A4E9878-AB0B-4711-9D62-4165AF578B13}" srcOrd="1" destOrd="0" presId="urn:microsoft.com/office/officeart/2005/8/layout/list1"/>
    <dgm:cxn modelId="{8E18C3DD-69C7-4949-BE5D-E32BD784723F}" type="presParOf" srcId="{948D2721-06AA-486D-98E2-84A720FFAD0A}" destId="{42CA7601-CCE7-458A-9857-24485724DB8B}" srcOrd="9" destOrd="0" presId="urn:microsoft.com/office/officeart/2005/8/layout/list1"/>
    <dgm:cxn modelId="{B2C20DEE-ADA5-455C-AF50-8E79228B64C4}" type="presParOf" srcId="{948D2721-06AA-486D-98E2-84A720FFAD0A}" destId="{8E665E25-B394-4738-B1AD-7A306C288C7C}" srcOrd="10" destOrd="0" presId="urn:microsoft.com/office/officeart/2005/8/layout/list1"/>
    <dgm:cxn modelId="{68544D52-5E62-4685-BF32-3C332E431B02}" type="presParOf" srcId="{948D2721-06AA-486D-98E2-84A720FFAD0A}" destId="{7178D83C-C162-4380-A06F-BD847FB92FAF}" srcOrd="11" destOrd="0" presId="urn:microsoft.com/office/officeart/2005/8/layout/list1"/>
    <dgm:cxn modelId="{655C976D-55C1-4CBE-955A-DEADE7307B42}" type="presParOf" srcId="{948D2721-06AA-486D-98E2-84A720FFAD0A}" destId="{004C2A28-7A6D-44EC-BA76-D6B79546DCFA}" srcOrd="12" destOrd="0" presId="urn:microsoft.com/office/officeart/2005/8/layout/list1"/>
    <dgm:cxn modelId="{2BBF46CA-DCEA-464B-A781-C5FE43AF3AB1}" type="presParOf" srcId="{004C2A28-7A6D-44EC-BA76-D6B79546DCFA}" destId="{927601A0-B7C9-4989-B330-FA8BC67F3256}" srcOrd="0" destOrd="0" presId="urn:microsoft.com/office/officeart/2005/8/layout/list1"/>
    <dgm:cxn modelId="{4E4EADD0-4698-401D-B338-5BBF17BD9338}" type="presParOf" srcId="{004C2A28-7A6D-44EC-BA76-D6B79546DCFA}" destId="{C4D6146F-B8A9-4BD4-BEAE-7988DE3FC54D}" srcOrd="1" destOrd="0" presId="urn:microsoft.com/office/officeart/2005/8/layout/list1"/>
    <dgm:cxn modelId="{EEA41F06-8364-470E-B868-FCF89B3882CC}" type="presParOf" srcId="{948D2721-06AA-486D-98E2-84A720FFAD0A}" destId="{B0B55106-3E23-4C7B-8282-5C222917265D}" srcOrd="13" destOrd="0" presId="urn:microsoft.com/office/officeart/2005/8/layout/list1"/>
    <dgm:cxn modelId="{2AAC7450-2B06-496A-A927-9C9F7DB82571}" type="presParOf" srcId="{948D2721-06AA-486D-98E2-84A720FFAD0A}" destId="{2A9C36AD-E730-4672-8C9E-77B41BB35C2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28C82-D876-4889-AA4C-27A551845573}">
      <dsp:nvSpPr>
        <dsp:cNvPr id="0" name=""/>
        <dsp:cNvSpPr/>
      </dsp:nvSpPr>
      <dsp:spPr>
        <a:xfrm>
          <a:off x="0" y="2190"/>
          <a:ext cx="6151562" cy="1109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B0A37D-FCD1-4CF0-9D28-ED97CFDBEDA9}">
      <dsp:nvSpPr>
        <dsp:cNvPr id="0" name=""/>
        <dsp:cNvSpPr/>
      </dsp:nvSpPr>
      <dsp:spPr>
        <a:xfrm>
          <a:off x="335773" y="251938"/>
          <a:ext cx="610496" cy="6104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B69F5B-BC37-44B7-8622-53D6676BB958}">
      <dsp:nvSpPr>
        <dsp:cNvPr id="0" name=""/>
        <dsp:cNvSpPr/>
      </dsp:nvSpPr>
      <dsp:spPr>
        <a:xfrm>
          <a:off x="1282042" y="2190"/>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977900">
            <a:lnSpc>
              <a:spcPct val="90000"/>
            </a:lnSpc>
            <a:spcBef>
              <a:spcPct val="0"/>
            </a:spcBef>
            <a:spcAft>
              <a:spcPct val="35000"/>
            </a:spcAft>
            <a:buNone/>
          </a:pPr>
          <a:r>
            <a:rPr lang="en-US" sz="2200" kern="1200"/>
            <a:t>Ability to create more visual effects rather than to capture from nature or natural phenomenon.</a:t>
          </a:r>
        </a:p>
      </dsp:txBody>
      <dsp:txXfrm>
        <a:off x="1282042" y="2190"/>
        <a:ext cx="4869520" cy="1109993"/>
      </dsp:txXfrm>
    </dsp:sp>
    <dsp:sp modelId="{84D9E81A-ECFC-4690-BA24-FBCDC66D44FE}">
      <dsp:nvSpPr>
        <dsp:cNvPr id="0" name=""/>
        <dsp:cNvSpPr/>
      </dsp:nvSpPr>
      <dsp:spPr>
        <a:xfrm>
          <a:off x="0" y="1389682"/>
          <a:ext cx="6151562" cy="1109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ABFD82-C14E-448B-BEB8-E22974C051C2}">
      <dsp:nvSpPr>
        <dsp:cNvPr id="0" name=""/>
        <dsp:cNvSpPr/>
      </dsp:nvSpPr>
      <dsp:spPr>
        <a:xfrm>
          <a:off x="335773" y="1639430"/>
          <a:ext cx="610496" cy="6104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AEAE48-AB0D-49A9-A725-F98D0F9B507E}">
      <dsp:nvSpPr>
        <dsp:cNvPr id="0" name=""/>
        <dsp:cNvSpPr/>
      </dsp:nvSpPr>
      <dsp:spPr>
        <a:xfrm>
          <a:off x="1282042" y="1389682"/>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977900">
            <a:lnSpc>
              <a:spcPct val="90000"/>
            </a:lnSpc>
            <a:spcBef>
              <a:spcPct val="0"/>
            </a:spcBef>
            <a:spcAft>
              <a:spcPct val="35000"/>
            </a:spcAft>
            <a:buNone/>
          </a:pPr>
          <a:r>
            <a:rPr lang="en-US" sz="2200" kern="1200"/>
            <a:t>Ability to add more visual contents to enhance experience.</a:t>
          </a:r>
        </a:p>
      </dsp:txBody>
      <dsp:txXfrm>
        <a:off x="1282042" y="1389682"/>
        <a:ext cx="4869520" cy="1109993"/>
      </dsp:txXfrm>
    </dsp:sp>
    <dsp:sp modelId="{807B9906-07DA-4751-B9E7-6961E2C89597}">
      <dsp:nvSpPr>
        <dsp:cNvPr id="0" name=""/>
        <dsp:cNvSpPr/>
      </dsp:nvSpPr>
      <dsp:spPr>
        <a:xfrm>
          <a:off x="0" y="2777174"/>
          <a:ext cx="6151562" cy="1109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53EB55-938F-4E9C-A43E-65766E32C414}">
      <dsp:nvSpPr>
        <dsp:cNvPr id="0" name=""/>
        <dsp:cNvSpPr/>
      </dsp:nvSpPr>
      <dsp:spPr>
        <a:xfrm>
          <a:off x="335773" y="3026922"/>
          <a:ext cx="610496" cy="6104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ECAF64-75ED-443F-BEEB-8C46947E6F8B}">
      <dsp:nvSpPr>
        <dsp:cNvPr id="0" name=""/>
        <dsp:cNvSpPr/>
      </dsp:nvSpPr>
      <dsp:spPr>
        <a:xfrm>
          <a:off x="1282042" y="2777174"/>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977900">
            <a:lnSpc>
              <a:spcPct val="90000"/>
            </a:lnSpc>
            <a:spcBef>
              <a:spcPct val="0"/>
            </a:spcBef>
            <a:spcAft>
              <a:spcPct val="35000"/>
            </a:spcAft>
            <a:buNone/>
          </a:pPr>
          <a:r>
            <a:rPr lang="en-US" sz="2200" kern="1200"/>
            <a:t>Ability to gain more data insight from other contexts such as text or sound.</a:t>
          </a:r>
        </a:p>
      </dsp:txBody>
      <dsp:txXfrm>
        <a:off x="1282042" y="2777174"/>
        <a:ext cx="4869520" cy="1109993"/>
      </dsp:txXfrm>
    </dsp:sp>
    <dsp:sp modelId="{73CDE0C1-509A-4984-979E-D439D3DA4C53}">
      <dsp:nvSpPr>
        <dsp:cNvPr id="0" name=""/>
        <dsp:cNvSpPr/>
      </dsp:nvSpPr>
      <dsp:spPr>
        <a:xfrm>
          <a:off x="0" y="4164666"/>
          <a:ext cx="6151562" cy="1109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E8607-43D6-48CE-AA9D-DC94FA4820A5}">
      <dsp:nvSpPr>
        <dsp:cNvPr id="0" name=""/>
        <dsp:cNvSpPr/>
      </dsp:nvSpPr>
      <dsp:spPr>
        <a:xfrm>
          <a:off x="335773" y="4414414"/>
          <a:ext cx="610496" cy="6104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A46D2A-7523-457A-BCAD-D66C538EF64A}">
      <dsp:nvSpPr>
        <dsp:cNvPr id="0" name=""/>
        <dsp:cNvSpPr/>
      </dsp:nvSpPr>
      <dsp:spPr>
        <a:xfrm>
          <a:off x="1282042" y="4164666"/>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977900">
            <a:lnSpc>
              <a:spcPct val="90000"/>
            </a:lnSpc>
            <a:spcBef>
              <a:spcPct val="0"/>
            </a:spcBef>
            <a:spcAft>
              <a:spcPct val="35000"/>
            </a:spcAft>
            <a:buNone/>
          </a:pPr>
          <a:r>
            <a:rPr lang="en-US" sz="2200" kern="1200"/>
            <a:t>Etc…</a:t>
          </a:r>
        </a:p>
      </dsp:txBody>
      <dsp:txXfrm>
        <a:off x="1282042" y="4164666"/>
        <a:ext cx="4869520" cy="1109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2953E-BCF3-4F37-8E4A-3E8755C30F8D}">
      <dsp:nvSpPr>
        <dsp:cNvPr id="0" name=""/>
        <dsp:cNvSpPr/>
      </dsp:nvSpPr>
      <dsp:spPr>
        <a:xfrm>
          <a:off x="0" y="1843"/>
          <a:ext cx="11280710" cy="1061172"/>
        </a:xfrm>
        <a:prstGeom prst="roundRect">
          <a:avLst/>
        </a:prstGeom>
        <a:gradFill rotWithShape="1">
          <a:gsLst>
            <a:gs pos="0">
              <a:schemeClr val="accent2">
                <a:tint val="80000"/>
                <a:satMod val="107000"/>
                <a:lumMod val="103000"/>
              </a:schemeClr>
            </a:gs>
            <a:gs pos="100000">
              <a:schemeClr val="accent2">
                <a:tint val="82000"/>
                <a:satMod val="109000"/>
                <a:lumMod val="103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FFFF00"/>
              </a:solidFill>
            </a:rPr>
            <a:t>Filmmaker – demanding </a:t>
          </a:r>
          <a:r>
            <a:rPr lang="en-US" sz="1800" kern="1200" dirty="0"/>
            <a:t>- Filmmaking is the </a:t>
          </a:r>
          <a:r>
            <a:rPr lang="en-US" sz="1800" kern="1200" dirty="0">
              <a:solidFill>
                <a:schemeClr val="accent6">
                  <a:lumMod val="75000"/>
                </a:schemeClr>
              </a:solidFill>
            </a:rPr>
            <a:t>overall process of creating a movie</a:t>
          </a:r>
          <a:r>
            <a:rPr lang="en-US" sz="1800" kern="1200" dirty="0"/>
            <a:t>, from the initial idea to the final cut. It encompasses everything - scriptwriting, directing, acting, cinematography, editing, and of course, the visual effects we're talking about.</a:t>
          </a:r>
        </a:p>
      </dsp:txBody>
      <dsp:txXfrm>
        <a:off x="51802" y="53645"/>
        <a:ext cx="11177106" cy="957568"/>
      </dsp:txXfrm>
    </dsp:sp>
    <dsp:sp modelId="{482FC186-792A-49E8-B0A2-DADFFEBD128E}">
      <dsp:nvSpPr>
        <dsp:cNvPr id="0" name=""/>
        <dsp:cNvSpPr/>
      </dsp:nvSpPr>
      <dsp:spPr>
        <a:xfrm>
          <a:off x="0" y="1075446"/>
          <a:ext cx="11280710" cy="1061172"/>
        </a:xfrm>
        <a:prstGeom prst="roundRect">
          <a:avLst/>
        </a:prstGeom>
        <a:gradFill rotWithShape="1">
          <a:gsLst>
            <a:gs pos="0">
              <a:schemeClr val="accent2">
                <a:tint val="80000"/>
                <a:satMod val="107000"/>
                <a:lumMod val="103000"/>
              </a:schemeClr>
            </a:gs>
            <a:gs pos="100000">
              <a:schemeClr val="accent2">
                <a:tint val="82000"/>
                <a:satMod val="109000"/>
                <a:lumMod val="103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FFFF00"/>
              </a:solidFill>
            </a:rPr>
            <a:t>Special effect (SFX) </a:t>
          </a:r>
          <a:r>
            <a:rPr lang="en-US" sz="1800" kern="1200" dirty="0">
              <a:solidFill>
                <a:schemeClr val="tx1">
                  <a:lumMod val="85000"/>
                  <a:lumOff val="15000"/>
                </a:schemeClr>
              </a:solidFill>
            </a:rPr>
            <a:t>– early development</a:t>
          </a:r>
          <a:r>
            <a:rPr lang="en-US" sz="1800" kern="1200" dirty="0"/>
            <a:t> - These are the </a:t>
          </a:r>
          <a:r>
            <a:rPr lang="en-US" sz="1800" kern="1200" dirty="0">
              <a:solidFill>
                <a:schemeClr val="accent6">
                  <a:lumMod val="75000"/>
                </a:schemeClr>
              </a:solidFill>
            </a:rPr>
            <a:t>physical effects </a:t>
          </a:r>
          <a:r>
            <a:rPr lang="en-US" sz="1800" kern="1200" dirty="0"/>
            <a:t>created during filming on set. Think explosions, pyrotechnics, animatronics (those cool robots!), makeup for fantastical creatures, or even controlled rain and fog machines. SFX artists are the magicians on set, making things happen live.</a:t>
          </a:r>
        </a:p>
      </dsp:txBody>
      <dsp:txXfrm>
        <a:off x="51802" y="1127248"/>
        <a:ext cx="11177106" cy="957568"/>
      </dsp:txXfrm>
    </dsp:sp>
    <dsp:sp modelId="{5A472390-6344-4BE0-B98C-2E9303121988}">
      <dsp:nvSpPr>
        <dsp:cNvPr id="0" name=""/>
        <dsp:cNvSpPr/>
      </dsp:nvSpPr>
      <dsp:spPr>
        <a:xfrm>
          <a:off x="0" y="2149050"/>
          <a:ext cx="11280710" cy="1061172"/>
        </a:xfrm>
        <a:prstGeom prst="roundRect">
          <a:avLst/>
        </a:prstGeom>
        <a:gradFill rotWithShape="1">
          <a:gsLst>
            <a:gs pos="0">
              <a:schemeClr val="accent2">
                <a:tint val="80000"/>
                <a:satMod val="107000"/>
                <a:lumMod val="103000"/>
              </a:schemeClr>
            </a:gs>
            <a:gs pos="100000">
              <a:schemeClr val="accent2">
                <a:tint val="82000"/>
                <a:satMod val="109000"/>
                <a:lumMod val="103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FFFF00"/>
              </a:solidFill>
            </a:rPr>
            <a:t>Visual effect (VFX) </a:t>
          </a:r>
          <a:r>
            <a:rPr lang="en-US" sz="1800" kern="1200" dirty="0">
              <a:solidFill>
                <a:schemeClr val="tx1">
                  <a:lumMod val="85000"/>
                  <a:lumOff val="15000"/>
                </a:schemeClr>
              </a:solidFill>
            </a:rPr>
            <a:t>– efficient and effective tools </a:t>
          </a:r>
          <a:r>
            <a:rPr lang="en-US" sz="1800" kern="1200" dirty="0"/>
            <a:t>- VFX come into play in </a:t>
          </a:r>
          <a:r>
            <a:rPr lang="en-US" sz="1800" kern="1200" dirty="0">
              <a:solidFill>
                <a:schemeClr val="accent6">
                  <a:lumMod val="75000"/>
                </a:schemeClr>
              </a:solidFill>
            </a:rPr>
            <a:t>post-production</a:t>
          </a:r>
          <a:r>
            <a:rPr lang="en-US" sz="1800" kern="1200" dirty="0"/>
            <a:t>, after filming is complete. Here's where computer graphics (CG) takes center stage. VFX artists use software to create things that can't be filmed in real life - dragons soaring through the sky, futuristic cities, or even making actors appear younger. They can also enhance what was filmed, adding things like muzzle flashes to gunfire or erasing unwanted objects from the scene. </a:t>
          </a:r>
        </a:p>
      </dsp:txBody>
      <dsp:txXfrm>
        <a:off x="51802" y="2200852"/>
        <a:ext cx="11177106" cy="957568"/>
      </dsp:txXfrm>
    </dsp:sp>
    <dsp:sp modelId="{8124CEDA-023A-4109-9115-BF71AB624D89}">
      <dsp:nvSpPr>
        <dsp:cNvPr id="0" name=""/>
        <dsp:cNvSpPr/>
      </dsp:nvSpPr>
      <dsp:spPr>
        <a:xfrm>
          <a:off x="0" y="3222653"/>
          <a:ext cx="11280710" cy="1061172"/>
        </a:xfrm>
        <a:prstGeom prst="roundRect">
          <a:avLst/>
        </a:prstGeom>
        <a:gradFill rotWithShape="1">
          <a:gsLst>
            <a:gs pos="0">
              <a:schemeClr val="accent2">
                <a:tint val="80000"/>
                <a:satMod val="107000"/>
                <a:lumMod val="103000"/>
              </a:schemeClr>
            </a:gs>
            <a:gs pos="100000">
              <a:schemeClr val="accent2">
                <a:tint val="82000"/>
                <a:satMod val="109000"/>
                <a:lumMod val="103000"/>
              </a:schemeClr>
            </a:gs>
          </a:gsLst>
          <a:lin ang="5400000" scaled="0"/>
        </a:gradFill>
        <a:ln w="635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FFFF00"/>
              </a:solidFill>
            </a:rPr>
            <a:t>Digital production – editing tools </a:t>
          </a:r>
          <a:r>
            <a:rPr lang="en-US" sz="1800" kern="1200" dirty="0"/>
            <a:t>- This is a broad term that encompasses </a:t>
          </a:r>
          <a:r>
            <a:rPr lang="en-US" sz="1800" kern="1200" dirty="0">
              <a:solidFill>
                <a:schemeClr val="accent6">
                  <a:lumMod val="75000"/>
                </a:schemeClr>
              </a:solidFill>
            </a:rPr>
            <a:t>all the digital tools and techniques used in filmmaking</a:t>
          </a:r>
          <a:r>
            <a:rPr lang="en-US" sz="1800" kern="1200" dirty="0"/>
            <a:t>, including both SFX and VFX. It could involve using green screens to film actors in front of a digital background that will be added later, or using digital editing software to put all the pieces together.</a:t>
          </a:r>
        </a:p>
      </dsp:txBody>
      <dsp:txXfrm>
        <a:off x="51802" y="3274455"/>
        <a:ext cx="11177106" cy="957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19C96-251B-419B-93C2-ECA18C688CDA}">
      <dsp:nvSpPr>
        <dsp:cNvPr id="0" name=""/>
        <dsp:cNvSpPr/>
      </dsp:nvSpPr>
      <dsp:spPr>
        <a:xfrm>
          <a:off x="0" y="1302"/>
          <a:ext cx="10177699" cy="660312"/>
        </a:xfrm>
        <a:prstGeom prst="roundRect">
          <a:avLst>
            <a:gd name="adj" fmla="val 10000"/>
          </a:avLst>
        </a:prstGeom>
        <a:gradFill rotWithShape="1">
          <a:gsLst>
            <a:gs pos="0">
              <a:schemeClr val="accent2">
                <a:tint val="97000"/>
                <a:satMod val="100000"/>
                <a:lumMod val="102000"/>
              </a:schemeClr>
            </a:gs>
            <a:gs pos="50000">
              <a:schemeClr val="accent2">
                <a:shade val="100000"/>
                <a:satMod val="103000"/>
                <a:lumMod val="100000"/>
              </a:schemeClr>
            </a:gs>
            <a:gs pos="100000">
              <a:schemeClr val="accent2">
                <a:shade val="93000"/>
                <a:satMod val="110000"/>
                <a:lumMod val="99000"/>
              </a:schemeClr>
            </a:gs>
          </a:gsLst>
          <a:lin ang="5400000" scaled="0"/>
        </a:gradFill>
        <a:ln w="6350" cap="flat"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sp>
    <dsp:sp modelId="{362AAD90-72DA-4DBA-B00E-FFD366A483A8}">
      <dsp:nvSpPr>
        <dsp:cNvPr id="0" name=""/>
        <dsp:cNvSpPr/>
      </dsp:nvSpPr>
      <dsp:spPr>
        <a:xfrm>
          <a:off x="199744" y="149873"/>
          <a:ext cx="363171" cy="363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E5D143-3510-4E80-9F8D-B11D1996E720}">
      <dsp:nvSpPr>
        <dsp:cNvPr id="0" name=""/>
        <dsp:cNvSpPr/>
      </dsp:nvSpPr>
      <dsp:spPr>
        <a:xfrm>
          <a:off x="762660" y="1302"/>
          <a:ext cx="9415038" cy="66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3" tIns="69883" rIns="69883" bIns="69883"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rgbClr val="FFFF00"/>
              </a:solidFill>
            </a:rPr>
            <a:t>Origins and History</a:t>
          </a:r>
          <a:r>
            <a:rPr lang="en-US" sz="1900" kern="1200" dirty="0"/>
            <a:t>: Special effects (SFX) and visual effects (VFX) have evolved from early camera tricks by pioneers like Georges Méliès to modern digital techniques.</a:t>
          </a:r>
        </a:p>
      </dsp:txBody>
      <dsp:txXfrm>
        <a:off x="762660" y="1302"/>
        <a:ext cx="9415038" cy="660312"/>
      </dsp:txXfrm>
    </dsp:sp>
    <dsp:sp modelId="{FB1EB14B-A315-4E48-8AAC-EE01D7CB2F92}">
      <dsp:nvSpPr>
        <dsp:cNvPr id="0" name=""/>
        <dsp:cNvSpPr/>
      </dsp:nvSpPr>
      <dsp:spPr>
        <a:xfrm>
          <a:off x="0" y="826693"/>
          <a:ext cx="10177699" cy="660312"/>
        </a:xfrm>
        <a:prstGeom prst="roundRect">
          <a:avLst>
            <a:gd name="adj" fmla="val 10000"/>
          </a:avLst>
        </a:prstGeom>
        <a:gradFill rotWithShape="1">
          <a:gsLst>
            <a:gs pos="0">
              <a:schemeClr val="accent2">
                <a:tint val="97000"/>
                <a:satMod val="100000"/>
                <a:lumMod val="102000"/>
              </a:schemeClr>
            </a:gs>
            <a:gs pos="50000">
              <a:schemeClr val="accent2">
                <a:shade val="100000"/>
                <a:satMod val="103000"/>
                <a:lumMod val="100000"/>
              </a:schemeClr>
            </a:gs>
            <a:gs pos="100000">
              <a:schemeClr val="accent2">
                <a:shade val="93000"/>
                <a:satMod val="110000"/>
                <a:lumMod val="99000"/>
              </a:schemeClr>
            </a:gs>
          </a:gsLst>
          <a:lin ang="5400000" scaled="0"/>
        </a:gradFill>
        <a:ln w="6350" cap="flat"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sp>
    <dsp:sp modelId="{E525DE5B-C2FD-41A4-A22F-CB1E4436FF46}">
      <dsp:nvSpPr>
        <dsp:cNvPr id="0" name=""/>
        <dsp:cNvSpPr/>
      </dsp:nvSpPr>
      <dsp:spPr>
        <a:xfrm>
          <a:off x="199744" y="975263"/>
          <a:ext cx="363171" cy="363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7568BC-A71C-4D01-AC19-DC0337C577F0}">
      <dsp:nvSpPr>
        <dsp:cNvPr id="0" name=""/>
        <dsp:cNvSpPr/>
      </dsp:nvSpPr>
      <dsp:spPr>
        <a:xfrm>
          <a:off x="762660" y="826693"/>
          <a:ext cx="9415038" cy="66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3" tIns="69883" rIns="69883" bIns="69883"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rgbClr val="FFFF00"/>
              </a:solidFill>
            </a:rPr>
            <a:t>Differences</a:t>
          </a:r>
          <a:r>
            <a:rPr lang="en-US" sz="1900" kern="1200" dirty="0"/>
            <a:t>: SFX are practical effects created </a:t>
          </a:r>
          <a:r>
            <a:rPr lang="en-US" sz="1900" kern="1200" dirty="0">
              <a:solidFill>
                <a:schemeClr val="accent6">
                  <a:lumMod val="75000"/>
                </a:schemeClr>
              </a:solidFill>
            </a:rPr>
            <a:t>on set </a:t>
          </a:r>
          <a:r>
            <a:rPr lang="en-US" sz="1900" kern="1200" dirty="0"/>
            <a:t>(e.g., explosions), while VFX are created in </a:t>
          </a:r>
          <a:r>
            <a:rPr lang="en-US" sz="1900" kern="1200" dirty="0">
              <a:solidFill>
                <a:schemeClr val="accent6">
                  <a:lumMod val="75000"/>
                </a:schemeClr>
              </a:solidFill>
            </a:rPr>
            <a:t>post-production</a:t>
          </a:r>
          <a:r>
            <a:rPr lang="en-US" sz="1900" kern="1200" dirty="0"/>
            <a:t> using CGI and animation.</a:t>
          </a:r>
        </a:p>
      </dsp:txBody>
      <dsp:txXfrm>
        <a:off x="762660" y="826693"/>
        <a:ext cx="9415038" cy="660312"/>
      </dsp:txXfrm>
    </dsp:sp>
    <dsp:sp modelId="{B15B3133-F910-4251-AC50-50F78A570EC4}">
      <dsp:nvSpPr>
        <dsp:cNvPr id="0" name=""/>
        <dsp:cNvSpPr/>
      </dsp:nvSpPr>
      <dsp:spPr>
        <a:xfrm>
          <a:off x="0" y="1652084"/>
          <a:ext cx="10177699" cy="660312"/>
        </a:xfrm>
        <a:prstGeom prst="roundRect">
          <a:avLst>
            <a:gd name="adj" fmla="val 10000"/>
          </a:avLst>
        </a:prstGeom>
        <a:gradFill rotWithShape="1">
          <a:gsLst>
            <a:gs pos="0">
              <a:schemeClr val="accent2">
                <a:tint val="97000"/>
                <a:satMod val="100000"/>
                <a:lumMod val="102000"/>
              </a:schemeClr>
            </a:gs>
            <a:gs pos="50000">
              <a:schemeClr val="accent2">
                <a:shade val="100000"/>
                <a:satMod val="103000"/>
                <a:lumMod val="100000"/>
              </a:schemeClr>
            </a:gs>
            <a:gs pos="100000">
              <a:schemeClr val="accent2">
                <a:shade val="93000"/>
                <a:satMod val="110000"/>
                <a:lumMod val="99000"/>
              </a:schemeClr>
            </a:gs>
          </a:gsLst>
          <a:lin ang="5400000" scaled="0"/>
        </a:gradFill>
        <a:ln w="6350" cap="flat"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sp>
    <dsp:sp modelId="{C47AF3B4-76DB-4A2E-A3B7-E1898B7FE52C}">
      <dsp:nvSpPr>
        <dsp:cNvPr id="0" name=""/>
        <dsp:cNvSpPr/>
      </dsp:nvSpPr>
      <dsp:spPr>
        <a:xfrm>
          <a:off x="199744" y="1800654"/>
          <a:ext cx="363171" cy="363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5C9901-9E46-449C-BC97-D1696263349F}">
      <dsp:nvSpPr>
        <dsp:cNvPr id="0" name=""/>
        <dsp:cNvSpPr/>
      </dsp:nvSpPr>
      <dsp:spPr>
        <a:xfrm>
          <a:off x="762660" y="1652084"/>
          <a:ext cx="9415038" cy="66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3" tIns="69883" rIns="69883" bIns="69883"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rgbClr val="FFFF00"/>
              </a:solidFill>
            </a:rPr>
            <a:t>Examples</a:t>
          </a:r>
          <a:r>
            <a:rPr lang="en-US" sz="1900" kern="1200" dirty="0"/>
            <a:t>: Early films used stop-motion and prosthetics, while modern films like "Jurassic Park" and "Avatar" use a blend of animatronics and CGI.</a:t>
          </a:r>
        </a:p>
      </dsp:txBody>
      <dsp:txXfrm>
        <a:off x="762660" y="1652084"/>
        <a:ext cx="9415038" cy="660312"/>
      </dsp:txXfrm>
    </dsp:sp>
    <dsp:sp modelId="{631125C1-FA3B-4895-8130-5D7A16D04C1D}">
      <dsp:nvSpPr>
        <dsp:cNvPr id="0" name=""/>
        <dsp:cNvSpPr/>
      </dsp:nvSpPr>
      <dsp:spPr>
        <a:xfrm>
          <a:off x="0" y="2477474"/>
          <a:ext cx="10177699" cy="660312"/>
        </a:xfrm>
        <a:prstGeom prst="roundRect">
          <a:avLst>
            <a:gd name="adj" fmla="val 10000"/>
          </a:avLst>
        </a:prstGeom>
        <a:gradFill rotWithShape="1">
          <a:gsLst>
            <a:gs pos="0">
              <a:schemeClr val="accent2">
                <a:tint val="97000"/>
                <a:satMod val="100000"/>
                <a:lumMod val="102000"/>
              </a:schemeClr>
            </a:gs>
            <a:gs pos="50000">
              <a:schemeClr val="accent2">
                <a:shade val="100000"/>
                <a:satMod val="103000"/>
                <a:lumMod val="100000"/>
              </a:schemeClr>
            </a:gs>
            <a:gs pos="100000">
              <a:schemeClr val="accent2">
                <a:shade val="93000"/>
                <a:satMod val="110000"/>
                <a:lumMod val="99000"/>
              </a:schemeClr>
            </a:gs>
          </a:gsLst>
          <a:lin ang="5400000" scaled="0"/>
        </a:gradFill>
        <a:ln w="6350" cap="flat"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sp>
    <dsp:sp modelId="{18328A2B-B3E5-4AF8-A567-E576BA31EEC7}">
      <dsp:nvSpPr>
        <dsp:cNvPr id="0" name=""/>
        <dsp:cNvSpPr/>
      </dsp:nvSpPr>
      <dsp:spPr>
        <a:xfrm>
          <a:off x="199744" y="2626044"/>
          <a:ext cx="363171" cy="363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C7F43E-EC07-46E2-AC6D-2E2E722FA223}">
      <dsp:nvSpPr>
        <dsp:cNvPr id="0" name=""/>
        <dsp:cNvSpPr/>
      </dsp:nvSpPr>
      <dsp:spPr>
        <a:xfrm>
          <a:off x="762660" y="2477474"/>
          <a:ext cx="9415038" cy="66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83" tIns="69883" rIns="69883" bIns="69883"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rgbClr val="FFFF00"/>
              </a:solidFill>
            </a:rPr>
            <a:t>Tools and Techniques</a:t>
          </a:r>
          <a:r>
            <a:rPr lang="en-US" sz="1900" kern="1200" dirty="0"/>
            <a:t>: Computer graphics are essential for </a:t>
          </a:r>
          <a:r>
            <a:rPr lang="en-US" sz="1900" kern="1200" dirty="0">
              <a:solidFill>
                <a:schemeClr val="accent6">
                  <a:lumMod val="75000"/>
                </a:schemeClr>
              </a:solidFill>
            </a:rPr>
            <a:t>editing and creating VFX</a:t>
          </a:r>
          <a:r>
            <a:rPr lang="en-US" sz="1900" kern="1200" dirty="0"/>
            <a:t>, enabling filmmakers to realize complex visual narratives.</a:t>
          </a:r>
        </a:p>
      </dsp:txBody>
      <dsp:txXfrm>
        <a:off x="762660" y="2477474"/>
        <a:ext cx="9415038" cy="6603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91AFA-E9BB-4F9E-B0A2-6B390D0A3D42}">
      <dsp:nvSpPr>
        <dsp:cNvPr id="0" name=""/>
        <dsp:cNvSpPr/>
      </dsp:nvSpPr>
      <dsp:spPr>
        <a:xfrm>
          <a:off x="0" y="478544"/>
          <a:ext cx="2896322" cy="1839164"/>
        </a:xfrm>
        <a:prstGeom prst="roundRect">
          <a:avLst>
            <a:gd name="adj" fmla="val 1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401AE57-5AC5-425F-9F3E-03B3A4B5469B}">
      <dsp:nvSpPr>
        <dsp:cNvPr id="0" name=""/>
        <dsp:cNvSpPr/>
      </dsp:nvSpPr>
      <dsp:spPr>
        <a:xfrm>
          <a:off x="321813" y="784267"/>
          <a:ext cx="2896322" cy="18391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lumMod val="75000"/>
                </a:schemeClr>
              </a:solidFill>
            </a:rPr>
            <a:t>Viewing</a:t>
          </a:r>
          <a:r>
            <a:rPr lang="en-US" sz="1400" kern="1200" dirty="0"/>
            <a:t>: 3D graphics begin with the creation of mathematical representations of objects (modeling) and defining a virtual camera position and orientation (viewing) to establish the desired perspective.</a:t>
          </a:r>
        </a:p>
      </dsp:txBody>
      <dsp:txXfrm>
        <a:off x="375680" y="838134"/>
        <a:ext cx="2788588" cy="1731430"/>
      </dsp:txXfrm>
    </dsp:sp>
    <dsp:sp modelId="{79312514-59F3-49F8-AF88-88319BCBA18A}">
      <dsp:nvSpPr>
        <dsp:cNvPr id="0" name=""/>
        <dsp:cNvSpPr/>
      </dsp:nvSpPr>
      <dsp:spPr>
        <a:xfrm>
          <a:off x="3539949" y="478544"/>
          <a:ext cx="2896322" cy="1839164"/>
        </a:xfrm>
        <a:prstGeom prst="roundRect">
          <a:avLst>
            <a:gd name="adj" fmla="val 1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CC13336-A76C-4826-AE3D-E98234991E01}">
      <dsp:nvSpPr>
        <dsp:cNvPr id="0" name=""/>
        <dsp:cNvSpPr/>
      </dsp:nvSpPr>
      <dsp:spPr>
        <a:xfrm>
          <a:off x="3861762" y="784267"/>
          <a:ext cx="2896322" cy="18391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lumMod val="75000"/>
                </a:schemeClr>
              </a:solidFill>
            </a:rPr>
            <a:t>Projection</a:t>
          </a:r>
          <a:r>
            <a:rPr lang="en-US" sz="1400" kern="1200" dirty="0"/>
            <a:t>: The 3D scene is then projected onto a 2D plane, similar to capturing an image with a camera. This transformation accounts for the viewer's position and the final image dimensions.</a:t>
          </a:r>
        </a:p>
      </dsp:txBody>
      <dsp:txXfrm>
        <a:off x="3915629" y="838134"/>
        <a:ext cx="2788588" cy="1731430"/>
      </dsp:txXfrm>
    </dsp:sp>
    <dsp:sp modelId="{745ECEA6-5D2C-4A14-BC38-ABA6C6E1E1F4}">
      <dsp:nvSpPr>
        <dsp:cNvPr id="0" name=""/>
        <dsp:cNvSpPr/>
      </dsp:nvSpPr>
      <dsp:spPr>
        <a:xfrm>
          <a:off x="7079898" y="478544"/>
          <a:ext cx="2896322" cy="1839164"/>
        </a:xfrm>
        <a:prstGeom prst="roundRect">
          <a:avLst>
            <a:gd name="adj" fmla="val 1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DD90763-9ECD-4312-9D48-109D200473E1}">
      <dsp:nvSpPr>
        <dsp:cNvPr id="0" name=""/>
        <dsp:cNvSpPr/>
      </dsp:nvSpPr>
      <dsp:spPr>
        <a:xfrm>
          <a:off x="7401711" y="784267"/>
          <a:ext cx="2896322" cy="18391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lumMod val="75000"/>
                </a:schemeClr>
              </a:solidFill>
            </a:rPr>
            <a:t>Rasterization and Rendering</a:t>
          </a:r>
          <a:r>
            <a:rPr lang="en-US" sz="1400" kern="1200" dirty="0"/>
            <a:t>: Individual pixels in the 2D image are assigned colors through a process called rasterization. The collective application of modeling, viewing, projection, and rasterization is referred to as rendering, resulting in the final 2D image.</a:t>
          </a:r>
        </a:p>
      </dsp:txBody>
      <dsp:txXfrm>
        <a:off x="7455578" y="838134"/>
        <a:ext cx="2788588" cy="17314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5AE1B-2A1F-4E14-9F4C-2F803C0579C5}">
      <dsp:nvSpPr>
        <dsp:cNvPr id="0" name=""/>
        <dsp:cNvSpPr/>
      </dsp:nvSpPr>
      <dsp:spPr>
        <a:xfrm>
          <a:off x="0" y="559039"/>
          <a:ext cx="5607050" cy="655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27CA438-A66A-42BA-A35C-D1BE3370B9F7}">
      <dsp:nvSpPr>
        <dsp:cNvPr id="0" name=""/>
        <dsp:cNvSpPr/>
      </dsp:nvSpPr>
      <dsp:spPr>
        <a:xfrm>
          <a:off x="280352" y="175279"/>
          <a:ext cx="3924935" cy="76752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155700">
            <a:lnSpc>
              <a:spcPct val="90000"/>
            </a:lnSpc>
            <a:spcBef>
              <a:spcPct val="0"/>
            </a:spcBef>
            <a:spcAft>
              <a:spcPct val="35000"/>
            </a:spcAft>
            <a:buNone/>
          </a:pPr>
          <a:r>
            <a:rPr lang="en-US" sz="2600" kern="1200"/>
            <a:t>Sequential Rendering for Animation</a:t>
          </a:r>
        </a:p>
      </dsp:txBody>
      <dsp:txXfrm>
        <a:off x="317819" y="212746"/>
        <a:ext cx="3850001" cy="692586"/>
      </dsp:txXfrm>
    </dsp:sp>
    <dsp:sp modelId="{88A236F5-7CFA-4921-AA2A-1E9CB48C354A}">
      <dsp:nvSpPr>
        <dsp:cNvPr id="0" name=""/>
        <dsp:cNvSpPr/>
      </dsp:nvSpPr>
      <dsp:spPr>
        <a:xfrm>
          <a:off x="0" y="1738399"/>
          <a:ext cx="5607050" cy="6552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84CDBA5-B784-458A-8596-DBFECB31059B}">
      <dsp:nvSpPr>
        <dsp:cNvPr id="0" name=""/>
        <dsp:cNvSpPr/>
      </dsp:nvSpPr>
      <dsp:spPr>
        <a:xfrm>
          <a:off x="280352" y="1354639"/>
          <a:ext cx="3924935" cy="76752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155700">
            <a:lnSpc>
              <a:spcPct val="90000"/>
            </a:lnSpc>
            <a:spcBef>
              <a:spcPct val="0"/>
            </a:spcBef>
            <a:spcAft>
              <a:spcPct val="35000"/>
            </a:spcAft>
            <a:buNone/>
          </a:pPr>
          <a:r>
            <a:rPr lang="en-US" sz="2600" kern="1200"/>
            <a:t>Dynamic Scene Elements</a:t>
          </a:r>
        </a:p>
      </dsp:txBody>
      <dsp:txXfrm>
        <a:off x="317819" y="1392106"/>
        <a:ext cx="3850001" cy="692586"/>
      </dsp:txXfrm>
    </dsp:sp>
    <dsp:sp modelId="{8E665E25-B394-4738-B1AD-7A306C288C7C}">
      <dsp:nvSpPr>
        <dsp:cNvPr id="0" name=""/>
        <dsp:cNvSpPr/>
      </dsp:nvSpPr>
      <dsp:spPr>
        <a:xfrm>
          <a:off x="0" y="2917759"/>
          <a:ext cx="5607050" cy="6552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A4E9878-AB0B-4711-9D62-4165AF578B13}">
      <dsp:nvSpPr>
        <dsp:cNvPr id="0" name=""/>
        <dsp:cNvSpPr/>
      </dsp:nvSpPr>
      <dsp:spPr>
        <a:xfrm>
          <a:off x="280352" y="2534000"/>
          <a:ext cx="3924935" cy="767520"/>
        </a:xfrm>
        <a:prstGeom prst="round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155700">
            <a:lnSpc>
              <a:spcPct val="90000"/>
            </a:lnSpc>
            <a:spcBef>
              <a:spcPct val="0"/>
            </a:spcBef>
            <a:spcAft>
              <a:spcPct val="35000"/>
            </a:spcAft>
            <a:buNone/>
          </a:pPr>
          <a:r>
            <a:rPr lang="en-US" sz="2600" kern="1200"/>
            <a:t>Viewpoint Control for Movement Simulation</a:t>
          </a:r>
        </a:p>
      </dsp:txBody>
      <dsp:txXfrm>
        <a:off x="317819" y="2571467"/>
        <a:ext cx="3850001" cy="692586"/>
      </dsp:txXfrm>
    </dsp:sp>
    <dsp:sp modelId="{2A9C36AD-E730-4672-8C9E-77B41BB35C20}">
      <dsp:nvSpPr>
        <dsp:cNvPr id="0" name=""/>
        <dsp:cNvSpPr/>
      </dsp:nvSpPr>
      <dsp:spPr>
        <a:xfrm>
          <a:off x="0" y="4097120"/>
          <a:ext cx="5607050" cy="6552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4D6146F-B8A9-4BD4-BEAE-7988DE3FC54D}">
      <dsp:nvSpPr>
        <dsp:cNvPr id="0" name=""/>
        <dsp:cNvSpPr/>
      </dsp:nvSpPr>
      <dsp:spPr>
        <a:xfrm>
          <a:off x="280352" y="3713359"/>
          <a:ext cx="3924935" cy="767520"/>
        </a:xfrm>
        <a:prstGeom prst="round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155700">
            <a:lnSpc>
              <a:spcPct val="90000"/>
            </a:lnSpc>
            <a:spcBef>
              <a:spcPct val="0"/>
            </a:spcBef>
            <a:spcAft>
              <a:spcPct val="35000"/>
            </a:spcAft>
            <a:buNone/>
          </a:pPr>
          <a:r>
            <a:rPr lang="en-US" sz="2600" kern="1200"/>
            <a:t>Physics Engine Integration (Advanced Topic):</a:t>
          </a:r>
        </a:p>
      </dsp:txBody>
      <dsp:txXfrm>
        <a:off x="317819" y="3750826"/>
        <a:ext cx="3850001" cy="6925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93120-E812-4365-AC67-6FB62BC2AAAF}" type="datetimeFigureOut">
              <a:rPr lang="th-TH" smtClean="0"/>
              <a:t>11/09/67</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4CE92D-8B67-4DB3-B5FE-A251F1CCB949}" type="slidenum">
              <a:rPr lang="th-TH" smtClean="0"/>
              <a:t>‹#›</a:t>
            </a:fld>
            <a:endParaRPr lang="th-TH"/>
          </a:p>
        </p:txBody>
      </p:sp>
    </p:spTree>
    <p:extLst>
      <p:ext uri="{BB962C8B-B14F-4D97-AF65-F5344CB8AC3E}">
        <p14:creationId xmlns:p14="http://schemas.microsoft.com/office/powerpoint/2010/main" val="2894910220"/>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students discuss about 5-10 mins</a:t>
            </a:r>
          </a:p>
          <a:p>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7</a:t>
            </a:fld>
            <a:endParaRPr lang="th-TH"/>
          </a:p>
        </p:txBody>
      </p:sp>
    </p:spTree>
    <p:extLst>
      <p:ext uri="{BB962C8B-B14F-4D97-AF65-F5344CB8AC3E}">
        <p14:creationId xmlns:p14="http://schemas.microsoft.com/office/powerpoint/2010/main" val="3405175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Sequential Rendering for Animation: The creation of animations involves rendering a sequence of images, each depicting slight modifications to the scene compared to the previous frame.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Dynamic Scene Elements: Animations allow for variations in various scene components throughout the sequence. These controllable aspects include object positioning, application of transformations (like scaling for growth effects), adjustments to material properties, and manipulation of the viewing perspective.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Viewpoint Control for Movement Simulation: Strategic changes in viewpoint during animation can create the illusion of movement or flight through the 3D environment.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Physics Engine Integration (Advanced Topic): For intricate animations, physics engines can be employed to realistically compute object motion and interactions by simulating real-world physics. (This text excludes further exploration of physics engines.)</a:t>
            </a:r>
          </a:p>
          <a:p>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40</a:t>
            </a:fld>
            <a:endParaRPr lang="th-TH"/>
          </a:p>
        </p:txBody>
      </p:sp>
    </p:spTree>
    <p:extLst>
      <p:ext uri="{BB962C8B-B14F-4D97-AF65-F5344CB8AC3E}">
        <p14:creationId xmlns:p14="http://schemas.microsoft.com/office/powerpoint/2010/main" val="230374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capture images, but we need control over them.</a:t>
            </a:r>
          </a:p>
          <a:p>
            <a:r>
              <a:rPr lang="en-US" dirty="0"/>
              <a:t>That’s when computer graphics is stepping in this realm.</a:t>
            </a:r>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9</a:t>
            </a:fld>
            <a:endParaRPr lang="th-TH"/>
          </a:p>
        </p:txBody>
      </p:sp>
    </p:spTree>
    <p:extLst>
      <p:ext uri="{BB962C8B-B14F-4D97-AF65-F5344CB8AC3E}">
        <p14:creationId xmlns:p14="http://schemas.microsoft.com/office/powerpoint/2010/main" val="2842062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10</a:t>
            </a:fld>
            <a:endParaRPr lang="th-TH"/>
          </a:p>
        </p:txBody>
      </p:sp>
    </p:spTree>
    <p:extLst>
      <p:ext uri="{BB962C8B-B14F-4D97-AF65-F5344CB8AC3E}">
        <p14:creationId xmlns:p14="http://schemas.microsoft.com/office/powerpoint/2010/main" val="93345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discussion on applications.</a:t>
            </a:r>
          </a:p>
          <a:p>
            <a:r>
              <a:rPr lang="en-US" dirty="0"/>
              <a:t>Cultural heritage</a:t>
            </a:r>
          </a:p>
          <a:p>
            <a:r>
              <a:rPr lang="en-US" dirty="0"/>
              <a:t>Training</a:t>
            </a:r>
          </a:p>
          <a:p>
            <a:r>
              <a:rPr lang="en-US" dirty="0"/>
              <a:t>Virtual catalog</a:t>
            </a:r>
          </a:p>
          <a:p>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11</a:t>
            </a:fld>
            <a:endParaRPr lang="th-TH"/>
          </a:p>
        </p:txBody>
      </p:sp>
    </p:spTree>
    <p:extLst>
      <p:ext uri="{BB962C8B-B14F-4D97-AF65-F5344CB8AC3E}">
        <p14:creationId xmlns:p14="http://schemas.microsoft.com/office/powerpoint/2010/main" val="350070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into details about each topic.</a:t>
            </a:r>
          </a:p>
          <a:p>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12</a:t>
            </a:fld>
            <a:endParaRPr lang="th-TH"/>
          </a:p>
        </p:txBody>
      </p:sp>
    </p:spTree>
    <p:extLst>
      <p:ext uri="{BB962C8B-B14F-4D97-AF65-F5344CB8AC3E}">
        <p14:creationId xmlns:p14="http://schemas.microsoft.com/office/powerpoint/2010/main" val="1783141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13</a:t>
            </a:fld>
            <a:endParaRPr lang="th-TH"/>
          </a:p>
        </p:txBody>
      </p:sp>
    </p:spTree>
    <p:extLst>
      <p:ext uri="{BB962C8B-B14F-4D97-AF65-F5344CB8AC3E}">
        <p14:creationId xmlns:p14="http://schemas.microsoft.com/office/powerpoint/2010/main" val="379185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 topic – CG is applied in this area where people can be perceived and exposed a lot.</a:t>
            </a:r>
          </a:p>
          <a:p>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15</a:t>
            </a:fld>
            <a:endParaRPr lang="th-TH"/>
          </a:p>
        </p:txBody>
      </p:sp>
    </p:spTree>
    <p:extLst>
      <p:ext uri="{BB962C8B-B14F-4D97-AF65-F5344CB8AC3E}">
        <p14:creationId xmlns:p14="http://schemas.microsoft.com/office/powerpoint/2010/main" val="4214990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raster graphics are used in daily life ?</a:t>
            </a:r>
          </a:p>
          <a:p>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20</a:t>
            </a:fld>
            <a:endParaRPr lang="th-TH"/>
          </a:p>
        </p:txBody>
      </p:sp>
    </p:spTree>
    <p:extLst>
      <p:ext uri="{BB962C8B-B14F-4D97-AF65-F5344CB8AC3E}">
        <p14:creationId xmlns:p14="http://schemas.microsoft.com/office/powerpoint/2010/main" val="1781061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all the colors that can be displayed on an RGB monitor. </a:t>
            </a:r>
          </a:p>
          <a:p>
            <a:r>
              <a:rPr lang="en-US" dirty="0"/>
              <a:t>The red, green, and blue pixel values create a three-dimensional RGB color cube that has a red, a green, and a blue axis. </a:t>
            </a:r>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30</a:t>
            </a:fld>
            <a:endParaRPr lang="th-TH"/>
          </a:p>
        </p:txBody>
      </p:sp>
    </p:spTree>
    <p:extLst>
      <p:ext uri="{BB962C8B-B14F-4D97-AF65-F5344CB8AC3E}">
        <p14:creationId xmlns:p14="http://schemas.microsoft.com/office/powerpoint/2010/main" val="2787238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9/11/2024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9/11/2024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9/11/2024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dirty="0"/>
              <a:t>9/11/2024</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1160EA64-D806-43AC-9DF2-F8C432F32B4C}" type="datetimeFigureOut">
              <a:rPr lang="en-US" dirty="0"/>
              <a:pPr/>
              <a:t>9/11/2024</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9/11/2024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ATwi28Arqo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Layout" Target="../diagrams/layout4.xml"/><Relationship Id="rId7" Type="http://schemas.openxmlformats.org/officeDocument/2006/relationships/image" Target="../media/image5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hyperlink" Target="https://www.scratchapixel.com/" TargetMode="External"/><Relationship Id="rId2" Type="http://schemas.openxmlformats.org/officeDocument/2006/relationships/hyperlink" Target="https://math.hws.edu/graphicsbook/index.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video" Target="https://www.youtube.com/embed/C8YtdC8mxTU?feature=oembed" TargetMode="External"/><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sutori.com/en/story/the-history-of-imagery--WBqCQVTzEyER2h6aH4mXgKpc"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1578-AE06-EB65-A802-31E070A5CB50}"/>
              </a:ext>
            </a:extLst>
          </p:cNvPr>
          <p:cNvSpPr>
            <a:spLocks noGrp="1"/>
          </p:cNvSpPr>
          <p:nvPr>
            <p:ph type="ctrTitle"/>
          </p:nvPr>
        </p:nvSpPr>
        <p:spPr/>
        <p:txBody>
          <a:bodyPr>
            <a:normAutofit/>
          </a:bodyPr>
          <a:lstStyle/>
          <a:p>
            <a:r>
              <a:rPr lang="en-US" dirty="0"/>
              <a:t>Computer graphics and augmented reality</a:t>
            </a:r>
            <a:endParaRPr lang="th-TH" dirty="0"/>
          </a:p>
        </p:txBody>
      </p:sp>
      <p:sp>
        <p:nvSpPr>
          <p:cNvPr id="3" name="Subtitle 2">
            <a:extLst>
              <a:ext uri="{FF2B5EF4-FFF2-40B4-BE49-F238E27FC236}">
                <a16:creationId xmlns:a16="http://schemas.microsoft.com/office/drawing/2014/main" id="{16F4708F-14B0-DB70-3A8D-5F525121E991}"/>
              </a:ext>
            </a:extLst>
          </p:cNvPr>
          <p:cNvSpPr>
            <a:spLocks noGrp="1"/>
          </p:cNvSpPr>
          <p:nvPr>
            <p:ph type="subTitle" idx="1"/>
          </p:nvPr>
        </p:nvSpPr>
        <p:spPr>
          <a:xfrm>
            <a:off x="3790188" y="4669067"/>
            <a:ext cx="6801612" cy="1239894"/>
          </a:xfrm>
        </p:spPr>
        <p:txBody>
          <a:bodyPr>
            <a:normAutofit fontScale="70000" lnSpcReduction="20000"/>
          </a:bodyPr>
          <a:lstStyle/>
          <a:p>
            <a:pPr algn="r"/>
            <a:r>
              <a:rPr lang="en-US" dirty="0"/>
              <a:t>Lecturer : Tanaboon Tongbuasirilai</a:t>
            </a:r>
          </a:p>
          <a:p>
            <a:pPr algn="r"/>
            <a:r>
              <a:rPr lang="en-US"/>
              <a:t>Course : ICCS404</a:t>
            </a:r>
            <a:endParaRPr lang="en-US" dirty="0"/>
          </a:p>
          <a:p>
            <a:pPr algn="r"/>
            <a:endParaRPr lang="en-US" dirty="0"/>
          </a:p>
          <a:p>
            <a:pPr algn="r"/>
            <a:r>
              <a:rPr lang="en-US" dirty="0"/>
              <a:t>Week 1 : Introduction to Computer Graphics</a:t>
            </a:r>
            <a:endParaRPr lang="th-TH" dirty="0"/>
          </a:p>
        </p:txBody>
      </p:sp>
    </p:spTree>
    <p:extLst>
      <p:ext uri="{BB962C8B-B14F-4D97-AF65-F5344CB8AC3E}">
        <p14:creationId xmlns:p14="http://schemas.microsoft.com/office/powerpoint/2010/main" val="3523108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9E9C-7CB4-882C-F489-E6336E256C70}"/>
              </a:ext>
            </a:extLst>
          </p:cNvPr>
          <p:cNvSpPr>
            <a:spLocks noGrp="1"/>
          </p:cNvSpPr>
          <p:nvPr>
            <p:ph type="title"/>
          </p:nvPr>
        </p:nvSpPr>
        <p:spPr>
          <a:xfrm>
            <a:off x="804672" y="978776"/>
            <a:ext cx="5925310" cy="1174991"/>
          </a:xfrm>
        </p:spPr>
        <p:txBody>
          <a:bodyPr>
            <a:normAutofit/>
          </a:bodyPr>
          <a:lstStyle/>
          <a:p>
            <a:r>
              <a:rPr lang="en-US" sz="2400"/>
              <a:t>What is computer graphics ?</a:t>
            </a:r>
            <a:endParaRPr lang="th-TH" sz="2400"/>
          </a:p>
        </p:txBody>
      </p:sp>
      <p:sp>
        <p:nvSpPr>
          <p:cNvPr id="3" name="Content Placeholder 2">
            <a:extLst>
              <a:ext uri="{FF2B5EF4-FFF2-40B4-BE49-F238E27FC236}">
                <a16:creationId xmlns:a16="http://schemas.microsoft.com/office/drawing/2014/main" id="{49D59365-BC43-1B8C-56A2-E43DB89A577C}"/>
              </a:ext>
            </a:extLst>
          </p:cNvPr>
          <p:cNvSpPr>
            <a:spLocks noGrp="1"/>
          </p:cNvSpPr>
          <p:nvPr>
            <p:ph idx="1"/>
          </p:nvPr>
        </p:nvSpPr>
        <p:spPr>
          <a:xfrm>
            <a:off x="804672" y="2640692"/>
            <a:ext cx="5925310" cy="3255252"/>
          </a:xfrm>
        </p:spPr>
        <p:txBody>
          <a:bodyPr>
            <a:normAutofit/>
          </a:bodyPr>
          <a:lstStyle/>
          <a:p>
            <a:r>
              <a:rPr lang="en-US" dirty="0"/>
              <a:t>The process of creating computer generated imagery, from creating digital three-dimensional models, to the process of texturing, rendering, and lighting those models, to the digital display of those renderings on a screen. ---- </a:t>
            </a:r>
            <a:r>
              <a:rPr lang="en-US" sz="1200" dirty="0"/>
              <a:t>[https://www.graphics.cornell.edu/about/what-computer-graphics]</a:t>
            </a:r>
          </a:p>
          <a:p>
            <a:r>
              <a:rPr lang="en-US" dirty="0"/>
              <a:t>Computer graphics is a broad field that encompasses the creation, manipulation, and representation of </a:t>
            </a:r>
            <a:r>
              <a:rPr lang="en-US" dirty="0">
                <a:solidFill>
                  <a:srgbClr val="C00000"/>
                </a:solidFill>
              </a:rPr>
              <a:t>visual content </a:t>
            </a:r>
            <a:r>
              <a:rPr lang="en-US" dirty="0"/>
              <a:t>using computers. It involves generating images, animations, and other visual outputs through the use of algorithms, mathematical models, and computer software.</a:t>
            </a:r>
            <a:endParaRPr lang="th-TH" dirty="0"/>
          </a:p>
        </p:txBody>
      </p:sp>
      <p:pic>
        <p:nvPicPr>
          <p:cNvPr id="5" name="Picture 4" descr="101010 data lines to infinity">
            <a:extLst>
              <a:ext uri="{FF2B5EF4-FFF2-40B4-BE49-F238E27FC236}">
                <a16:creationId xmlns:a16="http://schemas.microsoft.com/office/drawing/2014/main" id="{B49E9E1B-EA23-4B52-62EB-B59534E4B7D4}"/>
              </a:ext>
            </a:extLst>
          </p:cNvPr>
          <p:cNvPicPr>
            <a:picLocks noChangeAspect="1"/>
          </p:cNvPicPr>
          <p:nvPr/>
        </p:nvPicPr>
        <p:blipFill rotWithShape="1">
          <a:blip r:embed="rId3"/>
          <a:srcRect l="29766" r="26262" b="1"/>
          <a:stretch/>
        </p:blipFill>
        <p:spPr>
          <a:xfrm>
            <a:off x="7534654" y="10"/>
            <a:ext cx="4657345" cy="6857990"/>
          </a:xfrm>
          <a:prstGeom prst="rect">
            <a:avLst/>
          </a:prstGeom>
        </p:spPr>
      </p:pic>
    </p:spTree>
    <p:extLst>
      <p:ext uri="{BB962C8B-B14F-4D97-AF65-F5344CB8AC3E}">
        <p14:creationId xmlns:p14="http://schemas.microsoft.com/office/powerpoint/2010/main" val="629775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DD70-9399-32CE-C00E-5FCF5F5E82A5}"/>
              </a:ext>
            </a:extLst>
          </p:cNvPr>
          <p:cNvSpPr>
            <a:spLocks noGrp="1"/>
          </p:cNvSpPr>
          <p:nvPr>
            <p:ph type="title"/>
          </p:nvPr>
        </p:nvSpPr>
        <p:spPr>
          <a:xfrm>
            <a:off x="6900672" y="978776"/>
            <a:ext cx="4486656" cy="1174991"/>
          </a:xfrm>
        </p:spPr>
        <p:txBody>
          <a:bodyPr>
            <a:normAutofit/>
          </a:bodyPr>
          <a:lstStyle/>
          <a:p>
            <a:r>
              <a:rPr lang="en-US" sz="2400" dirty="0"/>
              <a:t>Why computer graphics ?</a:t>
            </a:r>
            <a:endParaRPr lang="th-TH" sz="2400" dirty="0"/>
          </a:p>
        </p:txBody>
      </p:sp>
      <p:pic>
        <p:nvPicPr>
          <p:cNvPr id="5" name="Picture 4" descr="Mobile device with apps">
            <a:extLst>
              <a:ext uri="{FF2B5EF4-FFF2-40B4-BE49-F238E27FC236}">
                <a16:creationId xmlns:a16="http://schemas.microsoft.com/office/drawing/2014/main" id="{6D6C2B37-E2A2-5747-E231-5D04C2F2826D}"/>
              </a:ext>
            </a:extLst>
          </p:cNvPr>
          <p:cNvPicPr>
            <a:picLocks noChangeAspect="1"/>
          </p:cNvPicPr>
          <p:nvPr/>
        </p:nvPicPr>
        <p:blipFill rotWithShape="1">
          <a:blip r:embed="rId3"/>
          <a:srcRect l="44824" r="5253"/>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86FDFA12-B535-65DB-0456-73E7DF40FD77}"/>
              </a:ext>
            </a:extLst>
          </p:cNvPr>
          <p:cNvSpPr>
            <a:spLocks noGrp="1"/>
          </p:cNvSpPr>
          <p:nvPr>
            <p:ph idx="1"/>
          </p:nvPr>
        </p:nvSpPr>
        <p:spPr>
          <a:xfrm>
            <a:off x="6900672" y="2640692"/>
            <a:ext cx="4486656" cy="3255252"/>
          </a:xfrm>
        </p:spPr>
        <p:txBody>
          <a:bodyPr>
            <a:normAutofit/>
          </a:bodyPr>
          <a:lstStyle/>
          <a:p>
            <a:pPr marL="0" indent="0">
              <a:lnSpc>
                <a:spcPct val="90000"/>
              </a:lnSpc>
              <a:buNone/>
            </a:pPr>
            <a:r>
              <a:rPr lang="en-US" sz="1500" dirty="0"/>
              <a:t>Computer graphics are essential for a wide range of applications across many industries.</a:t>
            </a:r>
          </a:p>
          <a:p>
            <a:pPr>
              <a:lnSpc>
                <a:spcPct val="90000"/>
              </a:lnSpc>
              <a:buFontTx/>
              <a:buChar char="-"/>
            </a:pPr>
            <a:r>
              <a:rPr lang="en-US" sz="1500" dirty="0"/>
              <a:t>Visualization</a:t>
            </a:r>
          </a:p>
          <a:p>
            <a:pPr>
              <a:lnSpc>
                <a:spcPct val="90000"/>
              </a:lnSpc>
              <a:buFontTx/>
              <a:buChar char="-"/>
            </a:pPr>
            <a:r>
              <a:rPr lang="en-US" sz="1500" dirty="0"/>
              <a:t>Entertainment</a:t>
            </a:r>
          </a:p>
          <a:p>
            <a:pPr>
              <a:lnSpc>
                <a:spcPct val="90000"/>
              </a:lnSpc>
              <a:buFontTx/>
              <a:buChar char="-"/>
            </a:pPr>
            <a:r>
              <a:rPr lang="en-US" sz="1500" dirty="0"/>
              <a:t>Design and creativity</a:t>
            </a:r>
          </a:p>
          <a:p>
            <a:pPr>
              <a:lnSpc>
                <a:spcPct val="90000"/>
              </a:lnSpc>
              <a:buFontTx/>
              <a:buChar char="-"/>
            </a:pPr>
            <a:r>
              <a:rPr lang="en-US" sz="1500" dirty="0"/>
              <a:t>Simulation</a:t>
            </a:r>
          </a:p>
          <a:p>
            <a:pPr>
              <a:lnSpc>
                <a:spcPct val="90000"/>
              </a:lnSpc>
              <a:buFontTx/>
              <a:buChar char="-"/>
            </a:pPr>
            <a:r>
              <a:rPr lang="en-US" sz="1500" dirty="0"/>
              <a:t>Education</a:t>
            </a:r>
          </a:p>
          <a:p>
            <a:pPr>
              <a:lnSpc>
                <a:spcPct val="90000"/>
              </a:lnSpc>
              <a:buFontTx/>
              <a:buChar char="-"/>
            </a:pPr>
            <a:r>
              <a:rPr lang="en-US" sz="1500" dirty="0"/>
              <a:t>Commercial business – Advertising </a:t>
            </a:r>
          </a:p>
          <a:p>
            <a:pPr>
              <a:lnSpc>
                <a:spcPct val="90000"/>
              </a:lnSpc>
              <a:buFontTx/>
              <a:buChar char="-"/>
            </a:pPr>
            <a:r>
              <a:rPr lang="en-US" sz="1500" dirty="0"/>
              <a:t>Virtual reality (VR) and augmented reality (AR)</a:t>
            </a:r>
            <a:endParaRPr lang="th-TH" sz="1500" dirty="0"/>
          </a:p>
        </p:txBody>
      </p:sp>
    </p:spTree>
    <p:extLst>
      <p:ext uri="{BB962C8B-B14F-4D97-AF65-F5344CB8AC3E}">
        <p14:creationId xmlns:p14="http://schemas.microsoft.com/office/powerpoint/2010/main" val="3027304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02B661CD-5376-90E8-1817-0B1CCC40AF30}"/>
              </a:ext>
            </a:extLst>
          </p:cNvPr>
          <p:cNvPicPr>
            <a:picLocks noChangeAspect="1"/>
          </p:cNvPicPr>
          <p:nvPr/>
        </p:nvPicPr>
        <p:blipFill rotWithShape="1">
          <a:blip r:embed="rId3"/>
          <a:srcRect l="22038" r="16137"/>
          <a:stretch/>
        </p:blipFill>
        <p:spPr>
          <a:xfrm>
            <a:off x="20" y="10"/>
            <a:ext cx="7537684" cy="6857990"/>
          </a:xfrm>
          <a:prstGeom prst="rect">
            <a:avLst/>
          </a:prstGeom>
        </p:spPr>
      </p:pic>
      <p:sp>
        <p:nvSpPr>
          <p:cNvPr id="2" name="Title 1">
            <a:extLst>
              <a:ext uri="{FF2B5EF4-FFF2-40B4-BE49-F238E27FC236}">
                <a16:creationId xmlns:a16="http://schemas.microsoft.com/office/drawing/2014/main" id="{F5AE73BC-FFDB-524E-91A9-3E0BA06DDC76}"/>
              </a:ext>
            </a:extLst>
          </p:cNvPr>
          <p:cNvSpPr>
            <a:spLocks noGrp="1"/>
          </p:cNvSpPr>
          <p:nvPr>
            <p:ph type="title"/>
          </p:nvPr>
        </p:nvSpPr>
        <p:spPr>
          <a:xfrm>
            <a:off x="804672" y="2844368"/>
            <a:ext cx="5928360" cy="1188720"/>
          </a:xfrm>
          <a:solidFill>
            <a:schemeClr val="tx1">
              <a:alpha val="60000"/>
            </a:schemeClr>
          </a:solidFill>
          <a:ln>
            <a:solidFill>
              <a:schemeClr val="bg1"/>
            </a:solidFill>
          </a:ln>
        </p:spPr>
        <p:txBody>
          <a:bodyPr>
            <a:normAutofit/>
          </a:bodyPr>
          <a:lstStyle/>
          <a:p>
            <a:r>
              <a:rPr lang="en-US">
                <a:solidFill>
                  <a:schemeClr val="bg1"/>
                </a:solidFill>
              </a:rPr>
              <a:t>Key topics</a:t>
            </a:r>
            <a:endParaRPr lang="th-TH">
              <a:solidFill>
                <a:schemeClr val="bg1"/>
              </a:solidFill>
            </a:endParaRPr>
          </a:p>
        </p:txBody>
      </p:sp>
      <p:sp>
        <p:nvSpPr>
          <p:cNvPr id="9" name="Rectangle 8">
            <a:extLst>
              <a:ext uri="{FF2B5EF4-FFF2-40B4-BE49-F238E27FC236}">
                <a16:creationId xmlns:a16="http://schemas.microsoft.com/office/drawing/2014/main" id="{2DC18BC7-5FF5-42FD-8163-C0D34837F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05EC43-2B69-B3F7-1F10-F6580640F292}"/>
              </a:ext>
            </a:extLst>
          </p:cNvPr>
          <p:cNvSpPr>
            <a:spLocks noGrp="1"/>
          </p:cNvSpPr>
          <p:nvPr>
            <p:ph idx="1"/>
          </p:nvPr>
        </p:nvSpPr>
        <p:spPr>
          <a:xfrm>
            <a:off x="8242273" y="973600"/>
            <a:ext cx="3374136" cy="4924280"/>
          </a:xfrm>
        </p:spPr>
        <p:txBody>
          <a:bodyPr anchor="ctr">
            <a:normAutofit/>
          </a:bodyPr>
          <a:lstStyle/>
          <a:p>
            <a:r>
              <a:rPr lang="en-US" dirty="0">
                <a:solidFill>
                  <a:srgbClr val="FFFFFF"/>
                </a:solidFill>
              </a:rPr>
              <a:t>Rendering – image generation</a:t>
            </a:r>
          </a:p>
          <a:p>
            <a:r>
              <a:rPr lang="en-US" dirty="0">
                <a:solidFill>
                  <a:srgbClr val="FFFFFF"/>
                </a:solidFill>
              </a:rPr>
              <a:t>Material and shape modeling</a:t>
            </a:r>
          </a:p>
          <a:p>
            <a:r>
              <a:rPr lang="en-US" dirty="0">
                <a:solidFill>
                  <a:srgbClr val="FFFFFF"/>
                </a:solidFill>
              </a:rPr>
              <a:t>Animation</a:t>
            </a:r>
          </a:p>
          <a:p>
            <a:r>
              <a:rPr lang="en-US" dirty="0">
                <a:solidFill>
                  <a:srgbClr val="FFFFFF"/>
                </a:solidFill>
              </a:rPr>
              <a:t>Image processing</a:t>
            </a:r>
          </a:p>
          <a:p>
            <a:r>
              <a:rPr lang="en-US" dirty="0">
                <a:solidFill>
                  <a:srgbClr val="FFFFFF"/>
                </a:solidFill>
              </a:rPr>
              <a:t>Computer vision</a:t>
            </a:r>
          </a:p>
          <a:p>
            <a:r>
              <a:rPr lang="en-US" dirty="0">
                <a:solidFill>
                  <a:srgbClr val="FFFFFF"/>
                </a:solidFill>
              </a:rPr>
              <a:t>Extended reality (XR)</a:t>
            </a:r>
          </a:p>
          <a:p>
            <a:endParaRPr lang="th-TH" dirty="0">
              <a:solidFill>
                <a:srgbClr val="FFFFFF"/>
              </a:solidFill>
            </a:endParaRPr>
          </a:p>
        </p:txBody>
      </p:sp>
    </p:spTree>
    <p:extLst>
      <p:ext uri="{BB962C8B-B14F-4D97-AF65-F5344CB8AC3E}">
        <p14:creationId xmlns:p14="http://schemas.microsoft.com/office/powerpoint/2010/main" val="572384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F2C1-5B3D-C759-99FF-3E88FAA27B49}"/>
              </a:ext>
            </a:extLst>
          </p:cNvPr>
          <p:cNvSpPr>
            <a:spLocks noGrp="1"/>
          </p:cNvSpPr>
          <p:nvPr>
            <p:ph type="title"/>
          </p:nvPr>
        </p:nvSpPr>
        <p:spPr>
          <a:xfrm>
            <a:off x="2231134" y="477545"/>
            <a:ext cx="7729728" cy="1188720"/>
          </a:xfrm>
        </p:spPr>
        <p:txBody>
          <a:bodyPr/>
          <a:lstStyle/>
          <a:p>
            <a:r>
              <a:rPr lang="en-US" dirty="0"/>
              <a:t>Pipeline for 3D graphics</a:t>
            </a:r>
            <a:endParaRPr lang="th-TH" dirty="0"/>
          </a:p>
        </p:txBody>
      </p:sp>
      <p:sp>
        <p:nvSpPr>
          <p:cNvPr id="4" name="Oval 3">
            <a:extLst>
              <a:ext uri="{FF2B5EF4-FFF2-40B4-BE49-F238E27FC236}">
                <a16:creationId xmlns:a16="http://schemas.microsoft.com/office/drawing/2014/main" id="{B3D34620-C751-5F40-619E-1EBE9CFA3EC1}"/>
              </a:ext>
            </a:extLst>
          </p:cNvPr>
          <p:cNvSpPr/>
          <p:nvPr/>
        </p:nvSpPr>
        <p:spPr>
          <a:xfrm>
            <a:off x="9413153" y="4052243"/>
            <a:ext cx="1838632" cy="626325"/>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9CAC6C3-861E-4CA3-CFD7-86CC50213494}"/>
              </a:ext>
            </a:extLst>
          </p:cNvPr>
          <p:cNvSpPr/>
          <p:nvPr/>
        </p:nvSpPr>
        <p:spPr>
          <a:xfrm>
            <a:off x="4798142" y="4071231"/>
            <a:ext cx="2605547" cy="626325"/>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F750BC1-141C-6CF4-C769-56E4AE8C30DB}"/>
              </a:ext>
            </a:extLst>
          </p:cNvPr>
          <p:cNvSpPr/>
          <p:nvPr/>
        </p:nvSpPr>
        <p:spPr>
          <a:xfrm>
            <a:off x="983226" y="4052244"/>
            <a:ext cx="1838632" cy="626325"/>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CC42F4-96A9-08F1-5B42-09026FCC563C}"/>
              </a:ext>
            </a:extLst>
          </p:cNvPr>
          <p:cNvSpPr txBox="1"/>
          <p:nvPr/>
        </p:nvSpPr>
        <p:spPr>
          <a:xfrm>
            <a:off x="1217601" y="4168481"/>
            <a:ext cx="1377300" cy="369332"/>
          </a:xfrm>
          <a:prstGeom prst="rect">
            <a:avLst/>
          </a:prstGeom>
          <a:noFill/>
        </p:spPr>
        <p:txBody>
          <a:bodyPr wrap="none" rtlCol="0">
            <a:spAutoFit/>
          </a:bodyPr>
          <a:lstStyle/>
          <a:p>
            <a:pPr algn="ctr"/>
            <a:r>
              <a:rPr lang="en-US" dirty="0"/>
              <a:t>3D modeling</a:t>
            </a:r>
          </a:p>
        </p:txBody>
      </p:sp>
      <p:sp>
        <p:nvSpPr>
          <p:cNvPr id="8" name="TextBox 7">
            <a:extLst>
              <a:ext uri="{FF2B5EF4-FFF2-40B4-BE49-F238E27FC236}">
                <a16:creationId xmlns:a16="http://schemas.microsoft.com/office/drawing/2014/main" id="{C7F0864B-2473-5B72-2778-BF9144822E62}"/>
              </a:ext>
            </a:extLst>
          </p:cNvPr>
          <p:cNvSpPr txBox="1"/>
          <p:nvPr/>
        </p:nvSpPr>
        <p:spPr>
          <a:xfrm>
            <a:off x="1031438" y="5407743"/>
            <a:ext cx="1742208" cy="923330"/>
          </a:xfrm>
          <a:prstGeom prst="rect">
            <a:avLst/>
          </a:prstGeom>
          <a:noFill/>
        </p:spPr>
        <p:txBody>
          <a:bodyPr wrap="none" rtlCol="0">
            <a:spAutoFit/>
          </a:bodyPr>
          <a:lstStyle/>
          <a:p>
            <a:r>
              <a:rPr lang="en-US" dirty="0"/>
              <a:t>- Points, Vertices</a:t>
            </a:r>
          </a:p>
          <a:p>
            <a:r>
              <a:rPr lang="en-US" dirty="0"/>
              <a:t>- Edges</a:t>
            </a:r>
          </a:p>
          <a:p>
            <a:r>
              <a:rPr lang="en-US" dirty="0"/>
              <a:t>- Meshes</a:t>
            </a:r>
          </a:p>
        </p:txBody>
      </p:sp>
      <p:pic>
        <p:nvPicPr>
          <p:cNvPr id="9" name="Picture 2" descr="ArtStation - Human Body Base Mesh 3D Model Family Pack | Game Assets">
            <a:extLst>
              <a:ext uri="{FF2B5EF4-FFF2-40B4-BE49-F238E27FC236}">
                <a16:creationId xmlns:a16="http://schemas.microsoft.com/office/drawing/2014/main" id="{A5011EAB-58C1-7006-ECFD-FFF39A4B7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228" y="2103437"/>
            <a:ext cx="2355329"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alistic human 3d model">
            <a:extLst>
              <a:ext uri="{FF2B5EF4-FFF2-40B4-BE49-F238E27FC236}">
                <a16:creationId xmlns:a16="http://schemas.microsoft.com/office/drawing/2014/main" id="{C243A157-7F18-3E2E-EC99-63423BA0C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9803" y="1823548"/>
            <a:ext cx="1885335" cy="18853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reating Realistic Human Skin Textures &lt; Premium Courses Online">
            <a:extLst>
              <a:ext uri="{FF2B5EF4-FFF2-40B4-BE49-F238E27FC236}">
                <a16:creationId xmlns:a16="http://schemas.microsoft.com/office/drawing/2014/main" id="{F04BB052-0528-F713-41C6-EB876ADA90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9399" y="2103435"/>
            <a:ext cx="3373201" cy="13255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6C0EC19-C8A6-2C18-0570-0F2CCF787079}"/>
              </a:ext>
            </a:extLst>
          </p:cNvPr>
          <p:cNvSpPr txBox="1"/>
          <p:nvPr/>
        </p:nvSpPr>
        <p:spPr>
          <a:xfrm>
            <a:off x="4975307" y="4199728"/>
            <a:ext cx="2241383" cy="369332"/>
          </a:xfrm>
          <a:prstGeom prst="rect">
            <a:avLst/>
          </a:prstGeom>
          <a:noFill/>
        </p:spPr>
        <p:txBody>
          <a:bodyPr wrap="none" rtlCol="0">
            <a:spAutoFit/>
          </a:bodyPr>
          <a:lstStyle/>
          <a:p>
            <a:pPr algn="ctr"/>
            <a:r>
              <a:rPr lang="en-US" dirty="0"/>
              <a:t>Appearance modeling</a:t>
            </a:r>
          </a:p>
        </p:txBody>
      </p:sp>
      <p:sp>
        <p:nvSpPr>
          <p:cNvPr id="13" name="TextBox 12">
            <a:extLst>
              <a:ext uri="{FF2B5EF4-FFF2-40B4-BE49-F238E27FC236}">
                <a16:creationId xmlns:a16="http://schemas.microsoft.com/office/drawing/2014/main" id="{7F6229D6-E8A4-1A87-611B-27055F32B03D}"/>
              </a:ext>
            </a:extLst>
          </p:cNvPr>
          <p:cNvSpPr txBox="1"/>
          <p:nvPr/>
        </p:nvSpPr>
        <p:spPr>
          <a:xfrm>
            <a:off x="9177272" y="4168481"/>
            <a:ext cx="2310395" cy="369332"/>
          </a:xfrm>
          <a:prstGeom prst="rect">
            <a:avLst/>
          </a:prstGeom>
          <a:noFill/>
        </p:spPr>
        <p:txBody>
          <a:bodyPr wrap="square">
            <a:spAutoFit/>
          </a:bodyPr>
          <a:lstStyle/>
          <a:p>
            <a:pPr algn="ctr"/>
            <a:r>
              <a:rPr lang="en-US" dirty="0"/>
              <a:t>Rendering</a:t>
            </a:r>
          </a:p>
        </p:txBody>
      </p:sp>
      <p:sp>
        <p:nvSpPr>
          <p:cNvPr id="14" name="Arrow: Down 13">
            <a:extLst>
              <a:ext uri="{FF2B5EF4-FFF2-40B4-BE49-F238E27FC236}">
                <a16:creationId xmlns:a16="http://schemas.microsoft.com/office/drawing/2014/main" id="{4FE6136A-4689-8535-FDF4-9DBA38404E01}"/>
              </a:ext>
            </a:extLst>
          </p:cNvPr>
          <p:cNvSpPr/>
          <p:nvPr/>
        </p:nvSpPr>
        <p:spPr>
          <a:xfrm rot="10800000">
            <a:off x="1809135" y="4807260"/>
            <a:ext cx="186813" cy="4945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EBF6F94-768E-11CF-98AF-2A55B73BE29C}"/>
              </a:ext>
            </a:extLst>
          </p:cNvPr>
          <p:cNvSpPr txBox="1"/>
          <p:nvPr/>
        </p:nvSpPr>
        <p:spPr>
          <a:xfrm>
            <a:off x="4975307" y="5407743"/>
            <a:ext cx="2331792" cy="646331"/>
          </a:xfrm>
          <a:prstGeom prst="rect">
            <a:avLst/>
          </a:prstGeom>
          <a:noFill/>
        </p:spPr>
        <p:txBody>
          <a:bodyPr wrap="none" rtlCol="0">
            <a:spAutoFit/>
          </a:bodyPr>
          <a:lstStyle/>
          <a:p>
            <a:r>
              <a:rPr lang="en-US" dirty="0"/>
              <a:t>- Reflectance modeling</a:t>
            </a:r>
          </a:p>
          <a:p>
            <a:r>
              <a:rPr lang="en-US" dirty="0"/>
              <a:t>- Texture generation</a:t>
            </a:r>
          </a:p>
        </p:txBody>
      </p:sp>
      <p:sp>
        <p:nvSpPr>
          <p:cNvPr id="16" name="Arrow: Down 15">
            <a:extLst>
              <a:ext uri="{FF2B5EF4-FFF2-40B4-BE49-F238E27FC236}">
                <a16:creationId xmlns:a16="http://schemas.microsoft.com/office/drawing/2014/main" id="{FD632627-FDDA-866B-CF63-0CE280520A20}"/>
              </a:ext>
            </a:extLst>
          </p:cNvPr>
          <p:cNvSpPr/>
          <p:nvPr/>
        </p:nvSpPr>
        <p:spPr>
          <a:xfrm rot="10800000">
            <a:off x="6047796" y="4826053"/>
            <a:ext cx="186813" cy="494553"/>
          </a:xfrm>
          <a:prstGeom prst="down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A99AF9AF-C2B2-E48E-B1C2-484CA38530AE}"/>
              </a:ext>
            </a:extLst>
          </p:cNvPr>
          <p:cNvSpPr/>
          <p:nvPr/>
        </p:nvSpPr>
        <p:spPr>
          <a:xfrm rot="10800000">
            <a:off x="10289458" y="4826053"/>
            <a:ext cx="186813" cy="494553"/>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7EAFFBD-84F9-80A4-DEBE-AAFF61560CF8}"/>
              </a:ext>
            </a:extLst>
          </p:cNvPr>
          <p:cNvSpPr txBox="1"/>
          <p:nvPr/>
        </p:nvSpPr>
        <p:spPr>
          <a:xfrm>
            <a:off x="8843628" y="5468092"/>
            <a:ext cx="3078471" cy="646331"/>
          </a:xfrm>
          <a:prstGeom prst="rect">
            <a:avLst/>
          </a:prstGeom>
          <a:noFill/>
        </p:spPr>
        <p:txBody>
          <a:bodyPr wrap="none" rtlCol="0">
            <a:spAutoFit/>
          </a:bodyPr>
          <a:lstStyle/>
          <a:p>
            <a:r>
              <a:rPr lang="en-US" dirty="0"/>
              <a:t>- Photo-realistic rendering</a:t>
            </a:r>
          </a:p>
          <a:p>
            <a:r>
              <a:rPr lang="en-US" dirty="0"/>
              <a:t>- Non photo-realistic rendering</a:t>
            </a:r>
          </a:p>
        </p:txBody>
      </p:sp>
      <p:grpSp>
        <p:nvGrpSpPr>
          <p:cNvPr id="19" name="Group 18">
            <a:extLst>
              <a:ext uri="{FF2B5EF4-FFF2-40B4-BE49-F238E27FC236}">
                <a16:creationId xmlns:a16="http://schemas.microsoft.com/office/drawing/2014/main" id="{44AC9C2B-D6CE-3154-26EE-6D03FF6FE9EB}"/>
              </a:ext>
            </a:extLst>
          </p:cNvPr>
          <p:cNvGrpSpPr/>
          <p:nvPr/>
        </p:nvGrpSpPr>
        <p:grpSpPr>
          <a:xfrm>
            <a:off x="3315322" y="2625212"/>
            <a:ext cx="978311" cy="432619"/>
            <a:chOff x="3510116" y="2635045"/>
            <a:chExt cx="978311" cy="432619"/>
          </a:xfrm>
          <a:solidFill>
            <a:schemeClr val="bg1">
              <a:lumMod val="75000"/>
            </a:schemeClr>
          </a:solidFill>
        </p:grpSpPr>
        <p:sp>
          <p:nvSpPr>
            <p:cNvPr id="20" name="Arrow: Chevron 19">
              <a:extLst>
                <a:ext uri="{FF2B5EF4-FFF2-40B4-BE49-F238E27FC236}">
                  <a16:creationId xmlns:a16="http://schemas.microsoft.com/office/drawing/2014/main" id="{0122B834-B1F9-6F85-82BC-7C90B20E82A6}"/>
                </a:ext>
              </a:extLst>
            </p:cNvPr>
            <p:cNvSpPr/>
            <p:nvPr/>
          </p:nvSpPr>
          <p:spPr>
            <a:xfrm>
              <a:off x="3510116" y="2635045"/>
              <a:ext cx="412955" cy="422787"/>
            </a:xfrm>
            <a:prstGeom prst="chevron">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highlight>
                  <a:srgbClr val="FFFF00"/>
                </a:highlight>
              </a:endParaRPr>
            </a:p>
          </p:txBody>
        </p:sp>
        <p:sp>
          <p:nvSpPr>
            <p:cNvPr id="21" name="Arrow: Chevron 20">
              <a:extLst>
                <a:ext uri="{FF2B5EF4-FFF2-40B4-BE49-F238E27FC236}">
                  <a16:creationId xmlns:a16="http://schemas.microsoft.com/office/drawing/2014/main" id="{52DE9662-5101-E269-10B0-DEC8A078FFE4}"/>
                </a:ext>
              </a:extLst>
            </p:cNvPr>
            <p:cNvSpPr/>
            <p:nvPr/>
          </p:nvSpPr>
          <p:spPr>
            <a:xfrm>
              <a:off x="3792794" y="2644877"/>
              <a:ext cx="412955" cy="422787"/>
            </a:xfrm>
            <a:prstGeom prst="chevron">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highlight>
                  <a:srgbClr val="FFFF00"/>
                </a:highlight>
              </a:endParaRPr>
            </a:p>
          </p:txBody>
        </p:sp>
        <p:sp>
          <p:nvSpPr>
            <p:cNvPr id="22" name="Arrow: Chevron 21">
              <a:extLst>
                <a:ext uri="{FF2B5EF4-FFF2-40B4-BE49-F238E27FC236}">
                  <a16:creationId xmlns:a16="http://schemas.microsoft.com/office/drawing/2014/main" id="{2FDB7507-FBB9-DA29-B2FF-F8737062C0CD}"/>
                </a:ext>
              </a:extLst>
            </p:cNvPr>
            <p:cNvSpPr/>
            <p:nvPr/>
          </p:nvSpPr>
          <p:spPr>
            <a:xfrm>
              <a:off x="4075472" y="2644877"/>
              <a:ext cx="412955" cy="422787"/>
            </a:xfrm>
            <a:prstGeom prst="chevron">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highlight>
                  <a:srgbClr val="FFFF00"/>
                </a:highlight>
              </a:endParaRPr>
            </a:p>
          </p:txBody>
        </p:sp>
      </p:grpSp>
      <p:grpSp>
        <p:nvGrpSpPr>
          <p:cNvPr id="23" name="Group 22">
            <a:extLst>
              <a:ext uri="{FF2B5EF4-FFF2-40B4-BE49-F238E27FC236}">
                <a16:creationId xmlns:a16="http://schemas.microsoft.com/office/drawing/2014/main" id="{E434D8C0-1679-2DE1-718A-BD043E982E79}"/>
              </a:ext>
            </a:extLst>
          </p:cNvPr>
          <p:cNvGrpSpPr/>
          <p:nvPr/>
        </p:nvGrpSpPr>
        <p:grpSpPr>
          <a:xfrm>
            <a:off x="8064722" y="2635044"/>
            <a:ext cx="978311" cy="432619"/>
            <a:chOff x="3510116" y="2635045"/>
            <a:chExt cx="978311" cy="432619"/>
          </a:xfrm>
          <a:solidFill>
            <a:schemeClr val="bg1">
              <a:lumMod val="75000"/>
            </a:schemeClr>
          </a:solidFill>
        </p:grpSpPr>
        <p:sp>
          <p:nvSpPr>
            <p:cNvPr id="24" name="Arrow: Chevron 23">
              <a:extLst>
                <a:ext uri="{FF2B5EF4-FFF2-40B4-BE49-F238E27FC236}">
                  <a16:creationId xmlns:a16="http://schemas.microsoft.com/office/drawing/2014/main" id="{581FCEF3-7EA6-5C8F-E348-C321A83F96DB}"/>
                </a:ext>
              </a:extLst>
            </p:cNvPr>
            <p:cNvSpPr/>
            <p:nvPr/>
          </p:nvSpPr>
          <p:spPr>
            <a:xfrm>
              <a:off x="3510116" y="2635045"/>
              <a:ext cx="412955" cy="422787"/>
            </a:xfrm>
            <a:prstGeom prst="chevron">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5" name="Arrow: Chevron 24">
              <a:extLst>
                <a:ext uri="{FF2B5EF4-FFF2-40B4-BE49-F238E27FC236}">
                  <a16:creationId xmlns:a16="http://schemas.microsoft.com/office/drawing/2014/main" id="{2FC1E80A-3B31-4362-7655-231F61963999}"/>
                </a:ext>
              </a:extLst>
            </p:cNvPr>
            <p:cNvSpPr/>
            <p:nvPr/>
          </p:nvSpPr>
          <p:spPr>
            <a:xfrm>
              <a:off x="3792794" y="2644877"/>
              <a:ext cx="412955" cy="422787"/>
            </a:xfrm>
            <a:prstGeom prst="chevron">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2E01A2F5-0123-C348-08C8-A07BBBC901A0}"/>
                </a:ext>
              </a:extLst>
            </p:cNvPr>
            <p:cNvSpPr/>
            <p:nvPr/>
          </p:nvSpPr>
          <p:spPr>
            <a:xfrm>
              <a:off x="4075472" y="2644877"/>
              <a:ext cx="412955" cy="422787"/>
            </a:xfrm>
            <a:prstGeom prst="chevron">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523773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98E70AC-2D31-D125-EE3F-E38365C377C2}"/>
              </a:ext>
            </a:extLst>
          </p:cNvPr>
          <p:cNvSpPr>
            <a:spLocks noGrp="1"/>
          </p:cNvSpPr>
          <p:nvPr>
            <p:ph type="title"/>
          </p:nvPr>
        </p:nvSpPr>
        <p:spPr>
          <a:xfrm>
            <a:off x="841248" y="334644"/>
            <a:ext cx="10509504" cy="1076914"/>
          </a:xfrm>
        </p:spPr>
        <p:txBody>
          <a:bodyPr anchor="ctr">
            <a:normAutofit/>
          </a:bodyPr>
          <a:lstStyle/>
          <a:p>
            <a:r>
              <a:rPr lang="en-US" sz="4000"/>
              <a:t>Applications</a:t>
            </a:r>
          </a:p>
        </p:txBody>
      </p:sp>
      <p:pic>
        <p:nvPicPr>
          <p:cNvPr id="5" name="Picture 2" descr="A collage of different people&#10;&#10;Description automatically generated">
            <a:extLst>
              <a:ext uri="{FF2B5EF4-FFF2-40B4-BE49-F238E27FC236}">
                <a16:creationId xmlns:a16="http://schemas.microsoft.com/office/drawing/2014/main" id="{0765CAC0-5D6B-5466-E5CE-C9BCEF9B7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046" y="1737360"/>
            <a:ext cx="3422656" cy="19264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 car driving on a road&#10;&#10;Description automatically generated">
            <a:extLst>
              <a:ext uri="{FF2B5EF4-FFF2-40B4-BE49-F238E27FC236}">
                <a16:creationId xmlns:a16="http://schemas.microsoft.com/office/drawing/2014/main" id="{38EF30E7-DDCB-2507-C214-842B1621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702" y="2700603"/>
            <a:ext cx="3089718" cy="19568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F22DF72-1113-E25D-9886-CBE4D713D38E}"/>
              </a:ext>
            </a:extLst>
          </p:cNvPr>
          <p:cNvSpPr txBox="1"/>
          <p:nvPr/>
        </p:nvSpPr>
        <p:spPr>
          <a:xfrm>
            <a:off x="1287252" y="5918476"/>
            <a:ext cx="2487314" cy="193258"/>
          </a:xfrm>
          <a:prstGeom prst="rect">
            <a:avLst/>
          </a:prstGeom>
          <a:noFill/>
        </p:spPr>
        <p:txBody>
          <a:bodyPr wrap="square">
            <a:spAutoFit/>
          </a:bodyPr>
          <a:lstStyle/>
          <a:p>
            <a:pPr defTabSz="749808">
              <a:spcAft>
                <a:spcPts val="600"/>
              </a:spcAft>
            </a:pPr>
            <a:r>
              <a:rPr lang="en-US" sz="656" kern="1200">
                <a:solidFill>
                  <a:schemeClr val="tx1"/>
                </a:solidFill>
                <a:latin typeface="+mn-lt"/>
                <a:ea typeface="+mn-ea"/>
                <a:cs typeface="+mn-cs"/>
              </a:rPr>
              <a:t>https://www.chaos.com/gallery/taylor-james-ford-ranger</a:t>
            </a:r>
            <a:endParaRPr lang="en-US" sz="800"/>
          </a:p>
        </p:txBody>
      </p:sp>
      <p:sp>
        <p:nvSpPr>
          <p:cNvPr id="8" name="TextBox 7">
            <a:extLst>
              <a:ext uri="{FF2B5EF4-FFF2-40B4-BE49-F238E27FC236}">
                <a16:creationId xmlns:a16="http://schemas.microsoft.com/office/drawing/2014/main" id="{BA2DEBBE-4094-A640-8DB0-DB757A47B4BA}"/>
              </a:ext>
            </a:extLst>
          </p:cNvPr>
          <p:cNvSpPr txBox="1"/>
          <p:nvPr/>
        </p:nvSpPr>
        <p:spPr>
          <a:xfrm>
            <a:off x="1287252" y="5741322"/>
            <a:ext cx="2337600" cy="193258"/>
          </a:xfrm>
          <a:prstGeom prst="rect">
            <a:avLst/>
          </a:prstGeom>
          <a:noFill/>
        </p:spPr>
        <p:txBody>
          <a:bodyPr wrap="square">
            <a:spAutoFit/>
          </a:bodyPr>
          <a:lstStyle/>
          <a:p>
            <a:pPr defTabSz="749808">
              <a:spcAft>
                <a:spcPts val="600"/>
              </a:spcAft>
            </a:pPr>
            <a:r>
              <a:rPr lang="en-US" sz="656" kern="1200">
                <a:solidFill>
                  <a:schemeClr val="tx1"/>
                </a:solidFill>
                <a:latin typeface="+mn-lt"/>
                <a:ea typeface="+mn-ea"/>
                <a:cs typeface="+mn-cs"/>
              </a:rPr>
              <a:t>https://www.unrealengine.com/en-US/metahuman</a:t>
            </a:r>
            <a:endParaRPr lang="en-US" sz="800"/>
          </a:p>
        </p:txBody>
      </p:sp>
      <p:sp>
        <p:nvSpPr>
          <p:cNvPr id="9" name="TextBox 8">
            <a:extLst>
              <a:ext uri="{FF2B5EF4-FFF2-40B4-BE49-F238E27FC236}">
                <a16:creationId xmlns:a16="http://schemas.microsoft.com/office/drawing/2014/main" id="{1C282F22-1371-4CF5-A6B8-B471919CF31D}"/>
              </a:ext>
            </a:extLst>
          </p:cNvPr>
          <p:cNvSpPr txBox="1"/>
          <p:nvPr/>
        </p:nvSpPr>
        <p:spPr>
          <a:xfrm>
            <a:off x="2456052" y="3811264"/>
            <a:ext cx="1331711" cy="319446"/>
          </a:xfrm>
          <a:prstGeom prst="rect">
            <a:avLst/>
          </a:prstGeom>
          <a:noFill/>
        </p:spPr>
        <p:txBody>
          <a:bodyPr wrap="none" rtlCol="0">
            <a:spAutoFit/>
          </a:bodyPr>
          <a:lstStyle/>
          <a:p>
            <a:pPr defTabSz="749808">
              <a:spcAft>
                <a:spcPts val="600"/>
              </a:spcAft>
            </a:pPr>
            <a:r>
              <a:rPr lang="en-US" sz="1476" kern="1200">
                <a:solidFill>
                  <a:schemeClr val="tx1"/>
                </a:solidFill>
                <a:latin typeface="+mn-lt"/>
                <a:ea typeface="+mn-ea"/>
                <a:cs typeface="+mn-cs"/>
              </a:rPr>
              <a:t>Digital humans</a:t>
            </a:r>
            <a:endParaRPr lang="en-US"/>
          </a:p>
        </p:txBody>
      </p:sp>
      <p:sp>
        <p:nvSpPr>
          <p:cNvPr id="10" name="TextBox 9">
            <a:extLst>
              <a:ext uri="{FF2B5EF4-FFF2-40B4-BE49-F238E27FC236}">
                <a16:creationId xmlns:a16="http://schemas.microsoft.com/office/drawing/2014/main" id="{30FF4449-DECA-199C-F906-92C232B183C2}"/>
              </a:ext>
            </a:extLst>
          </p:cNvPr>
          <p:cNvSpPr txBox="1"/>
          <p:nvPr/>
        </p:nvSpPr>
        <p:spPr>
          <a:xfrm>
            <a:off x="5316600" y="4793108"/>
            <a:ext cx="1761893" cy="319446"/>
          </a:xfrm>
          <a:prstGeom prst="rect">
            <a:avLst/>
          </a:prstGeom>
          <a:noFill/>
        </p:spPr>
        <p:txBody>
          <a:bodyPr wrap="none" rtlCol="0">
            <a:spAutoFit/>
          </a:bodyPr>
          <a:lstStyle/>
          <a:p>
            <a:pPr defTabSz="749808">
              <a:spcAft>
                <a:spcPts val="600"/>
              </a:spcAft>
            </a:pPr>
            <a:r>
              <a:rPr lang="en-US" sz="1476" kern="1200">
                <a:solidFill>
                  <a:schemeClr val="tx1"/>
                </a:solidFill>
                <a:latin typeface="+mn-lt"/>
                <a:ea typeface="+mn-ea"/>
                <a:cs typeface="+mn-cs"/>
              </a:rPr>
              <a:t>Automotive industry</a:t>
            </a:r>
            <a:endParaRPr lang="en-US"/>
          </a:p>
        </p:txBody>
      </p:sp>
      <p:pic>
        <p:nvPicPr>
          <p:cNvPr id="11" name="Picture 10" descr="A dining table and chairs in a room&#10;&#10;Description automatically generated">
            <a:extLst>
              <a:ext uri="{FF2B5EF4-FFF2-40B4-BE49-F238E27FC236}">
                <a16:creationId xmlns:a16="http://schemas.microsoft.com/office/drawing/2014/main" id="{C1B83F5B-3D13-1881-1886-F2B275D8A86E}"/>
              </a:ext>
            </a:extLst>
          </p:cNvPr>
          <p:cNvPicPr>
            <a:picLocks noChangeAspect="1"/>
          </p:cNvPicPr>
          <p:nvPr/>
        </p:nvPicPr>
        <p:blipFill>
          <a:blip r:embed="rId4"/>
          <a:stretch>
            <a:fillRect/>
          </a:stretch>
        </p:blipFill>
        <p:spPr>
          <a:xfrm>
            <a:off x="7914218" y="3477304"/>
            <a:ext cx="2981385" cy="1956837"/>
          </a:xfrm>
          <a:prstGeom prst="rect">
            <a:avLst/>
          </a:prstGeom>
        </p:spPr>
      </p:pic>
      <p:sp>
        <p:nvSpPr>
          <p:cNvPr id="12" name="TextBox 11">
            <a:extLst>
              <a:ext uri="{FF2B5EF4-FFF2-40B4-BE49-F238E27FC236}">
                <a16:creationId xmlns:a16="http://schemas.microsoft.com/office/drawing/2014/main" id="{D55F803E-9DAC-ECCD-3167-5DD8959BAC67}"/>
              </a:ext>
            </a:extLst>
          </p:cNvPr>
          <p:cNvSpPr txBox="1"/>
          <p:nvPr/>
        </p:nvSpPr>
        <p:spPr>
          <a:xfrm>
            <a:off x="1287252" y="6095630"/>
            <a:ext cx="2934381" cy="193258"/>
          </a:xfrm>
          <a:prstGeom prst="rect">
            <a:avLst/>
          </a:prstGeom>
          <a:noFill/>
        </p:spPr>
        <p:txBody>
          <a:bodyPr wrap="square">
            <a:spAutoFit/>
          </a:bodyPr>
          <a:lstStyle/>
          <a:p>
            <a:pPr defTabSz="749808">
              <a:spcAft>
                <a:spcPts val="600"/>
              </a:spcAft>
            </a:pPr>
            <a:r>
              <a:rPr lang="en-US" sz="656" kern="1200">
                <a:solidFill>
                  <a:schemeClr val="tx1"/>
                </a:solidFill>
                <a:latin typeface="+mn-lt"/>
                <a:ea typeface="+mn-ea"/>
                <a:cs typeface="+mn-cs"/>
              </a:rPr>
              <a:t>https://virtualstaging.foliowebsites.com/album/dining-rooms</a:t>
            </a:r>
            <a:endParaRPr lang="en-US" sz="800"/>
          </a:p>
        </p:txBody>
      </p:sp>
      <p:sp>
        <p:nvSpPr>
          <p:cNvPr id="13" name="TextBox 12">
            <a:extLst>
              <a:ext uri="{FF2B5EF4-FFF2-40B4-BE49-F238E27FC236}">
                <a16:creationId xmlns:a16="http://schemas.microsoft.com/office/drawing/2014/main" id="{4F47E4B8-0C9D-92D1-F3B6-47DB18EABB59}"/>
              </a:ext>
            </a:extLst>
          </p:cNvPr>
          <p:cNvSpPr txBox="1"/>
          <p:nvPr/>
        </p:nvSpPr>
        <p:spPr>
          <a:xfrm>
            <a:off x="8355300" y="5526207"/>
            <a:ext cx="2026389" cy="319446"/>
          </a:xfrm>
          <a:prstGeom prst="rect">
            <a:avLst/>
          </a:prstGeom>
          <a:noFill/>
        </p:spPr>
        <p:txBody>
          <a:bodyPr wrap="none" rtlCol="0">
            <a:spAutoFit/>
          </a:bodyPr>
          <a:lstStyle/>
          <a:p>
            <a:pPr defTabSz="749808">
              <a:spcAft>
                <a:spcPts val="600"/>
              </a:spcAft>
            </a:pPr>
            <a:r>
              <a:rPr lang="en-US" sz="1476" kern="1200">
                <a:solidFill>
                  <a:schemeClr val="tx1"/>
                </a:solidFill>
                <a:latin typeface="+mn-lt"/>
                <a:ea typeface="+mn-ea"/>
                <a:cs typeface="+mn-cs"/>
              </a:rPr>
              <a:t>Virtual furniture catalog</a:t>
            </a:r>
            <a:endParaRPr lang="en-US"/>
          </a:p>
        </p:txBody>
      </p:sp>
    </p:spTree>
    <p:extLst>
      <p:ext uri="{BB962C8B-B14F-4D97-AF65-F5344CB8AC3E}">
        <p14:creationId xmlns:p14="http://schemas.microsoft.com/office/powerpoint/2010/main" val="241978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798BA-98F0-4415-03AA-D355AEDCB4E1}"/>
              </a:ext>
            </a:extLst>
          </p:cNvPr>
          <p:cNvSpPr>
            <a:spLocks noGrp="1"/>
          </p:cNvSpPr>
          <p:nvPr>
            <p:ph type="title"/>
          </p:nvPr>
        </p:nvSpPr>
        <p:spPr>
          <a:xfrm>
            <a:off x="1408922" y="964692"/>
            <a:ext cx="9190654" cy="1188720"/>
          </a:xfrm>
        </p:spPr>
        <p:txBody>
          <a:bodyPr>
            <a:normAutofit fontScale="90000"/>
          </a:bodyPr>
          <a:lstStyle/>
          <a:p>
            <a:r>
              <a:rPr lang="en-US" dirty="0"/>
              <a:t>Entertainment industry - </a:t>
            </a:r>
            <a:br>
              <a:rPr lang="en-US" dirty="0"/>
            </a:br>
            <a:r>
              <a:rPr lang="en-US" cap="none" dirty="0"/>
              <a:t>Major components related to computer graphics (CG) </a:t>
            </a:r>
            <a:endParaRPr lang="en-US" dirty="0"/>
          </a:p>
        </p:txBody>
      </p:sp>
      <p:graphicFrame>
        <p:nvGraphicFramePr>
          <p:cNvPr id="12" name="Content Placeholder 2">
            <a:extLst>
              <a:ext uri="{FF2B5EF4-FFF2-40B4-BE49-F238E27FC236}">
                <a16:creationId xmlns:a16="http://schemas.microsoft.com/office/drawing/2014/main" id="{28C9D9CD-6D3A-729E-2714-24AC2C4219BA}"/>
              </a:ext>
            </a:extLst>
          </p:cNvPr>
          <p:cNvGraphicFramePr>
            <a:graphicFrameLocks noGrp="1"/>
          </p:cNvGraphicFramePr>
          <p:nvPr>
            <p:ph idx="1"/>
            <p:extLst>
              <p:ext uri="{D42A27DB-BD31-4B8C-83A1-F6EECF244321}">
                <p14:modId xmlns:p14="http://schemas.microsoft.com/office/powerpoint/2010/main" val="2572877804"/>
              </p:ext>
            </p:extLst>
          </p:nvPr>
        </p:nvGraphicFramePr>
        <p:xfrm>
          <a:off x="531845" y="2295332"/>
          <a:ext cx="11280710" cy="4285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3DE19B5-92EF-2B19-9227-3F43E26B92AA}"/>
              </a:ext>
            </a:extLst>
          </p:cNvPr>
          <p:cNvSpPr txBox="1"/>
          <p:nvPr/>
        </p:nvSpPr>
        <p:spPr>
          <a:xfrm>
            <a:off x="6170002" y="6581001"/>
            <a:ext cx="6097464" cy="276999"/>
          </a:xfrm>
          <a:prstGeom prst="rect">
            <a:avLst/>
          </a:prstGeom>
          <a:noFill/>
        </p:spPr>
        <p:txBody>
          <a:bodyPr wrap="square">
            <a:spAutoFit/>
          </a:bodyPr>
          <a:lstStyle/>
          <a:p>
            <a:r>
              <a:rPr lang="en-US" sz="1200" dirty="0"/>
              <a:t>https://www.adobe.com/creativecloud/video/discover/a-guide-to-special-effects-in-movies.html</a:t>
            </a:r>
            <a:endParaRPr lang="th-TH" sz="1200" dirty="0"/>
          </a:p>
        </p:txBody>
      </p:sp>
    </p:spTree>
    <p:extLst>
      <p:ext uri="{BB962C8B-B14F-4D97-AF65-F5344CB8AC3E}">
        <p14:creationId xmlns:p14="http://schemas.microsoft.com/office/powerpoint/2010/main" val="3385274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A5CD-EE7D-B434-190E-1C7ABD75C3FD}"/>
              </a:ext>
            </a:extLst>
          </p:cNvPr>
          <p:cNvSpPr>
            <a:spLocks noGrp="1"/>
          </p:cNvSpPr>
          <p:nvPr>
            <p:ph type="title"/>
          </p:nvPr>
        </p:nvSpPr>
        <p:spPr>
          <a:xfrm>
            <a:off x="2231136" y="964692"/>
            <a:ext cx="7729728" cy="1188720"/>
          </a:xfrm>
        </p:spPr>
        <p:txBody>
          <a:bodyPr>
            <a:normAutofit/>
          </a:bodyPr>
          <a:lstStyle/>
          <a:p>
            <a:r>
              <a:rPr lang="en-US" dirty="0"/>
              <a:t>Special Effects in Movies: </a:t>
            </a:r>
            <a:br>
              <a:rPr lang="en-US" dirty="0"/>
            </a:br>
            <a:r>
              <a:rPr lang="en-US" cap="none" dirty="0"/>
              <a:t>The role of computer graphics</a:t>
            </a:r>
            <a:endParaRPr lang="th-TH" dirty="0"/>
          </a:p>
        </p:txBody>
      </p:sp>
      <p:graphicFrame>
        <p:nvGraphicFramePr>
          <p:cNvPr id="5" name="Content Placeholder 2">
            <a:extLst>
              <a:ext uri="{FF2B5EF4-FFF2-40B4-BE49-F238E27FC236}">
                <a16:creationId xmlns:a16="http://schemas.microsoft.com/office/drawing/2014/main" id="{2B709E4E-EED5-1195-4165-68DB2E699B82}"/>
              </a:ext>
            </a:extLst>
          </p:cNvPr>
          <p:cNvGraphicFramePr>
            <a:graphicFrameLocks noGrp="1"/>
          </p:cNvGraphicFramePr>
          <p:nvPr>
            <p:ph idx="1"/>
            <p:extLst>
              <p:ext uri="{D42A27DB-BD31-4B8C-83A1-F6EECF244321}">
                <p14:modId xmlns:p14="http://schemas.microsoft.com/office/powerpoint/2010/main" val="3206477984"/>
              </p:ext>
            </p:extLst>
          </p:nvPr>
        </p:nvGraphicFramePr>
        <p:xfrm>
          <a:off x="946984" y="2638425"/>
          <a:ext cx="10177699" cy="3139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084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85273-2F12-F2CA-C6D6-5C07043D02D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cap="none" dirty="0">
                <a:solidFill>
                  <a:srgbClr val="FFFFFF"/>
                </a:solidFill>
              </a:rPr>
              <a:t>Working domain of computer graphics </a:t>
            </a:r>
            <a:endParaRPr lang="th-TH" sz="3000" cap="none" dirty="0">
              <a:solidFill>
                <a:srgbClr val="FFFFFF"/>
              </a:solidFill>
            </a:endParaRPr>
          </a:p>
        </p:txBody>
      </p:sp>
      <p:sp>
        <p:nvSpPr>
          <p:cNvPr id="3" name="Content Placeholder 2">
            <a:extLst>
              <a:ext uri="{FF2B5EF4-FFF2-40B4-BE49-F238E27FC236}">
                <a16:creationId xmlns:a16="http://schemas.microsoft.com/office/drawing/2014/main" id="{E98C74B4-13DD-F58C-F4EA-3CD06B8F79B6}"/>
              </a:ext>
            </a:extLst>
          </p:cNvPr>
          <p:cNvSpPr>
            <a:spLocks noGrp="1"/>
          </p:cNvSpPr>
          <p:nvPr>
            <p:ph idx="1"/>
          </p:nvPr>
        </p:nvSpPr>
        <p:spPr>
          <a:xfrm>
            <a:off x="5591694" y="1402079"/>
            <a:ext cx="6136885" cy="4896083"/>
          </a:xfrm>
        </p:spPr>
        <p:txBody>
          <a:bodyPr anchor="ctr">
            <a:normAutofit/>
          </a:bodyPr>
          <a:lstStyle/>
          <a:p>
            <a:pPr>
              <a:lnSpc>
                <a:spcPct val="90000"/>
              </a:lnSpc>
            </a:pPr>
            <a:r>
              <a:rPr lang="en-US" sz="1700" dirty="0"/>
              <a:t>Human Visual System perceives 3D world in a form of 2D representation. </a:t>
            </a:r>
          </a:p>
          <a:p>
            <a:pPr>
              <a:lnSpc>
                <a:spcPct val="90000"/>
              </a:lnSpc>
            </a:pPr>
            <a:r>
              <a:rPr lang="en-US" sz="1700" dirty="0"/>
              <a:t>Computer graphics work in hybrid with 2D and 3D representations, e.g., images and 3D objects.</a:t>
            </a:r>
          </a:p>
          <a:p>
            <a:pPr lvl="1">
              <a:lnSpc>
                <a:spcPct val="90000"/>
              </a:lnSpc>
              <a:buFont typeface="Wingdings" panose="05000000000000000000" pitchFamily="2" charset="2"/>
              <a:buChar char="q"/>
            </a:pPr>
            <a:r>
              <a:rPr lang="en-US" sz="1700" dirty="0">
                <a:solidFill>
                  <a:schemeClr val="accent6">
                    <a:lumMod val="75000"/>
                  </a:schemeClr>
                </a:solidFill>
              </a:rPr>
              <a:t>Textures</a:t>
            </a:r>
            <a:r>
              <a:rPr lang="en-US" sz="1700" dirty="0"/>
              <a:t> are essentially 2D images (photos, illustrations, etc.) that are mapped onto the surface of a 3D model to provide details and visual complexity.</a:t>
            </a:r>
          </a:p>
          <a:p>
            <a:pPr lvl="1">
              <a:lnSpc>
                <a:spcPct val="90000"/>
              </a:lnSpc>
              <a:buFont typeface="Wingdings" panose="05000000000000000000" pitchFamily="2" charset="2"/>
              <a:buChar char="q"/>
            </a:pPr>
            <a:r>
              <a:rPr lang="en-US" sz="1700" dirty="0"/>
              <a:t>Billboards (flat planes with images), particle effects (like sparks or smoke), and even traditionally animated characters can be integrated into a 3D scene. This allows for creative freedom and efficient rendering of specific elements. Imagine a cartoon spaceship flying through a meticulously crafted 3D cityscape.</a:t>
            </a:r>
          </a:p>
          <a:p>
            <a:pPr lvl="1">
              <a:lnSpc>
                <a:spcPct val="90000"/>
              </a:lnSpc>
              <a:buFont typeface="Wingdings" panose="05000000000000000000" pitchFamily="2" charset="2"/>
              <a:buChar char="q"/>
            </a:pPr>
            <a:r>
              <a:rPr lang="en-US" sz="1700" dirty="0">
                <a:solidFill>
                  <a:schemeClr val="accent6">
                    <a:lumMod val="75000"/>
                  </a:schemeClr>
                </a:solidFill>
              </a:rPr>
              <a:t>2.5D graphics </a:t>
            </a:r>
            <a:r>
              <a:rPr lang="en-US" sz="1700" dirty="0"/>
              <a:t>is a term used to describe a visual style that creates the illusion of a 3D space using primarily 2D elements. It essentially sits between 2D and 3D graphics.</a:t>
            </a:r>
          </a:p>
        </p:txBody>
      </p:sp>
    </p:spTree>
    <p:extLst>
      <p:ext uri="{BB962C8B-B14F-4D97-AF65-F5344CB8AC3E}">
        <p14:creationId xmlns:p14="http://schemas.microsoft.com/office/powerpoint/2010/main" val="418103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9726-8E70-7A84-2EEC-8B5CAB4F38AE}"/>
              </a:ext>
            </a:extLst>
          </p:cNvPr>
          <p:cNvSpPr>
            <a:spLocks noGrp="1"/>
          </p:cNvSpPr>
          <p:nvPr>
            <p:ph type="title"/>
          </p:nvPr>
        </p:nvSpPr>
        <p:spPr>
          <a:xfrm>
            <a:off x="804672" y="964692"/>
            <a:ext cx="3066937" cy="1188720"/>
          </a:xfrm>
        </p:spPr>
        <p:txBody>
          <a:bodyPr>
            <a:normAutofit/>
          </a:bodyPr>
          <a:lstStyle/>
          <a:p>
            <a:r>
              <a:rPr lang="en-US" sz="1800" cap="none" dirty="0"/>
              <a:t>How to represent images on a display ?</a:t>
            </a:r>
            <a:endParaRPr lang="th-TH" sz="1800" cap="none" dirty="0"/>
          </a:p>
        </p:txBody>
      </p:sp>
      <p:sp>
        <p:nvSpPr>
          <p:cNvPr id="3" name="Content Placeholder 2">
            <a:extLst>
              <a:ext uri="{FF2B5EF4-FFF2-40B4-BE49-F238E27FC236}">
                <a16:creationId xmlns:a16="http://schemas.microsoft.com/office/drawing/2014/main" id="{0266C9CE-A328-FE4B-D8E6-0301059B84B0}"/>
              </a:ext>
            </a:extLst>
          </p:cNvPr>
          <p:cNvSpPr>
            <a:spLocks noGrp="1"/>
          </p:cNvSpPr>
          <p:nvPr>
            <p:ph idx="1"/>
          </p:nvPr>
        </p:nvSpPr>
        <p:spPr>
          <a:xfrm>
            <a:off x="803244" y="2638044"/>
            <a:ext cx="3414193" cy="3263206"/>
          </a:xfrm>
        </p:spPr>
        <p:txBody>
          <a:bodyPr>
            <a:normAutofit/>
          </a:bodyPr>
          <a:lstStyle/>
          <a:p>
            <a:pPr marL="0" indent="0">
              <a:buNone/>
            </a:pPr>
            <a:r>
              <a:rPr lang="en-US" sz="2000" dirty="0"/>
              <a:t>Computers can store and represent images in two fundamentally different ways: using tiny squares called pixels (</a:t>
            </a:r>
            <a:r>
              <a:rPr lang="en-US" sz="2000" dirty="0">
                <a:solidFill>
                  <a:schemeClr val="accent6">
                    <a:lumMod val="75000"/>
                  </a:schemeClr>
                </a:solidFill>
              </a:rPr>
              <a:t>raster graphics</a:t>
            </a:r>
            <a:r>
              <a:rPr lang="en-US" sz="2000" dirty="0"/>
              <a:t>) or using mathematical formulas to define shapes (</a:t>
            </a:r>
            <a:r>
              <a:rPr lang="en-US" sz="2000" dirty="0">
                <a:solidFill>
                  <a:schemeClr val="accent6">
                    <a:lumMod val="75000"/>
                  </a:schemeClr>
                </a:solidFill>
              </a:rPr>
              <a:t>vector graphics</a:t>
            </a:r>
            <a:r>
              <a:rPr lang="en-US" sz="2000" dirty="0"/>
              <a:t>).</a:t>
            </a:r>
          </a:p>
          <a:p>
            <a:pPr marL="0" indent="0">
              <a:buNone/>
            </a:pPr>
            <a:endParaRPr lang="th-TH" sz="2000" dirty="0"/>
          </a:p>
        </p:txBody>
      </p:sp>
      <p:sp>
        <p:nvSpPr>
          <p:cNvPr id="2055" name="Rectangle 2054">
            <a:extLst>
              <a:ext uri="{FF2B5EF4-FFF2-40B4-BE49-F238E27FC236}">
                <a16:creationId xmlns:a16="http://schemas.microsoft.com/office/drawing/2014/main" id="{3BBEBD03-E4CE-4B72-8DF2-6E737BDDF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77221359-7E5B-428B-8817-A7C510427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Lightbox">
            <a:extLst>
              <a:ext uri="{FF2B5EF4-FFF2-40B4-BE49-F238E27FC236}">
                <a16:creationId xmlns:a16="http://schemas.microsoft.com/office/drawing/2014/main" id="{C378D64F-A3BC-4EED-709D-F3FE7FA765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6" y="1826521"/>
            <a:ext cx="6227064" cy="3212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C021B0-BDB3-AED6-6483-47586D1E52AC}"/>
              </a:ext>
            </a:extLst>
          </p:cNvPr>
          <p:cNvSpPr txBox="1"/>
          <p:nvPr/>
        </p:nvSpPr>
        <p:spPr>
          <a:xfrm>
            <a:off x="8708048" y="6599088"/>
            <a:ext cx="3483952" cy="261610"/>
          </a:xfrm>
          <a:prstGeom prst="rect">
            <a:avLst/>
          </a:prstGeom>
          <a:noFill/>
        </p:spPr>
        <p:txBody>
          <a:bodyPr wrap="square">
            <a:spAutoFit/>
          </a:bodyPr>
          <a:lstStyle/>
          <a:p>
            <a:r>
              <a:rPr lang="en-US" sz="1100" dirty="0"/>
              <a:t>https://www.geeksforgeeks.org/vector-vs-raster-graphics/</a:t>
            </a:r>
            <a:endParaRPr lang="th-TH" sz="1100" dirty="0"/>
          </a:p>
        </p:txBody>
      </p:sp>
    </p:spTree>
    <p:extLst>
      <p:ext uri="{BB962C8B-B14F-4D97-AF65-F5344CB8AC3E}">
        <p14:creationId xmlns:p14="http://schemas.microsoft.com/office/powerpoint/2010/main" val="2681240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Vector graphics - Wikipedia">
            <a:extLst>
              <a:ext uri="{FF2B5EF4-FFF2-40B4-BE49-F238E27FC236}">
                <a16:creationId xmlns:a16="http://schemas.microsoft.com/office/drawing/2014/main" id="{5F05B01E-BDF1-59CE-A41E-762B33CCE9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52072" y="1271016"/>
            <a:ext cx="6743701" cy="4315968"/>
          </a:xfrm>
          <a:prstGeom prst="rect">
            <a:avLst/>
          </a:prstGeom>
          <a:noFill/>
          <a:extLst>
            <a:ext uri="{909E8E84-426E-40DD-AFC4-6F175D3DCCD1}">
              <a14:hiddenFill xmlns:a14="http://schemas.microsoft.com/office/drawing/2010/main">
                <a:solidFill>
                  <a:srgbClr val="FFFFFF"/>
                </a:solidFill>
              </a14:hiddenFill>
            </a:ext>
          </a:extLst>
        </p:spPr>
      </p:pic>
      <p:sp>
        <p:nvSpPr>
          <p:cNvPr id="3081" name="Oval 3080">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171499-F05F-6200-1A91-9E5ED7567D07}"/>
              </a:ext>
            </a:extLst>
          </p:cNvPr>
          <p:cNvSpPr>
            <a:spLocks noGrp="1"/>
          </p:cNvSpPr>
          <p:nvPr>
            <p:ph type="title"/>
          </p:nvPr>
        </p:nvSpPr>
        <p:spPr>
          <a:xfrm>
            <a:off x="467788" y="495095"/>
            <a:ext cx="2484284" cy="2459120"/>
          </a:xfrm>
          <a:prstGeom prst="ellipse">
            <a:avLst/>
          </a:prstGeom>
          <a:noFill/>
          <a:ln>
            <a:solidFill>
              <a:srgbClr val="FFFFFF"/>
            </a:solidFill>
          </a:ln>
        </p:spPr>
        <p:txBody>
          <a:bodyPr vert="horz" lIns="182880" tIns="182880" rIns="182880" bIns="182880" rtlCol="0" anchor="ctr">
            <a:normAutofit/>
          </a:bodyPr>
          <a:lstStyle/>
          <a:p>
            <a:r>
              <a:rPr lang="en-US" sz="2000" dirty="0">
                <a:solidFill>
                  <a:srgbClr val="FFFFFF"/>
                </a:solidFill>
              </a:rPr>
              <a:t>An Example</a:t>
            </a:r>
          </a:p>
        </p:txBody>
      </p:sp>
      <p:sp>
        <p:nvSpPr>
          <p:cNvPr id="5" name="TextBox 4">
            <a:extLst>
              <a:ext uri="{FF2B5EF4-FFF2-40B4-BE49-F238E27FC236}">
                <a16:creationId xmlns:a16="http://schemas.microsoft.com/office/drawing/2014/main" id="{42601845-ECDF-71D2-7DA4-ABC73491FDDB}"/>
              </a:ext>
            </a:extLst>
          </p:cNvPr>
          <p:cNvSpPr txBox="1"/>
          <p:nvPr/>
        </p:nvSpPr>
        <p:spPr>
          <a:xfrm>
            <a:off x="4067595" y="6178240"/>
            <a:ext cx="4512653" cy="369332"/>
          </a:xfrm>
          <a:prstGeom prst="rect">
            <a:avLst/>
          </a:prstGeom>
          <a:noFill/>
        </p:spPr>
        <p:txBody>
          <a:bodyPr wrap="square">
            <a:spAutoFit/>
          </a:bodyPr>
          <a:lstStyle/>
          <a:p>
            <a:pPr algn="ctr"/>
            <a:r>
              <a:rPr lang="en-US" dirty="0">
                <a:hlinkClick r:id="rId3"/>
              </a:rPr>
              <a:t>What are Vector Graphics? (youtube.com)</a:t>
            </a:r>
            <a:endParaRPr lang="th-TH" dirty="0"/>
          </a:p>
        </p:txBody>
      </p:sp>
    </p:spTree>
    <p:extLst>
      <p:ext uri="{BB962C8B-B14F-4D97-AF65-F5344CB8AC3E}">
        <p14:creationId xmlns:p14="http://schemas.microsoft.com/office/powerpoint/2010/main" val="2396521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BC83-A676-2CC3-2064-0ABD1C4B8A84}"/>
              </a:ext>
            </a:extLst>
          </p:cNvPr>
          <p:cNvSpPr>
            <a:spLocks noGrp="1"/>
          </p:cNvSpPr>
          <p:nvPr>
            <p:ph type="title"/>
          </p:nvPr>
        </p:nvSpPr>
        <p:spPr/>
        <p:txBody>
          <a:bodyPr/>
          <a:lstStyle/>
          <a:p>
            <a:r>
              <a:rPr lang="en-US" dirty="0"/>
              <a:t>Course outline – CG</a:t>
            </a:r>
            <a:endParaRPr lang="th-TH" dirty="0"/>
          </a:p>
        </p:txBody>
      </p:sp>
      <p:sp>
        <p:nvSpPr>
          <p:cNvPr id="3" name="Content Placeholder 2">
            <a:extLst>
              <a:ext uri="{FF2B5EF4-FFF2-40B4-BE49-F238E27FC236}">
                <a16:creationId xmlns:a16="http://schemas.microsoft.com/office/drawing/2014/main" id="{751FABFD-BAA2-A532-B6B4-2C6369DCE1EB}"/>
              </a:ext>
            </a:extLst>
          </p:cNvPr>
          <p:cNvSpPr>
            <a:spLocks noGrp="1"/>
          </p:cNvSpPr>
          <p:nvPr>
            <p:ph idx="1"/>
          </p:nvPr>
        </p:nvSpPr>
        <p:spPr/>
        <p:txBody>
          <a:bodyPr/>
          <a:lstStyle/>
          <a:p>
            <a:pPr marL="0" indent="0">
              <a:buNone/>
            </a:pPr>
            <a:r>
              <a:rPr lang="en-US" dirty="0"/>
              <a:t>Computer Graphics topics</a:t>
            </a:r>
          </a:p>
          <a:p>
            <a:r>
              <a:rPr lang="en-US" dirty="0"/>
              <a:t>Week 1 – Introduction to Computer Graphics</a:t>
            </a:r>
          </a:p>
          <a:p>
            <a:r>
              <a:rPr lang="en-US" dirty="0"/>
              <a:t>Week 2 – 2D Graphics</a:t>
            </a:r>
          </a:p>
          <a:p>
            <a:r>
              <a:rPr lang="en-US" dirty="0"/>
              <a:t>Week 3 – OpenGL</a:t>
            </a:r>
          </a:p>
          <a:p>
            <a:r>
              <a:rPr lang="en-US" dirty="0"/>
              <a:t>Week 4 – 3D Graphics</a:t>
            </a:r>
          </a:p>
          <a:p>
            <a:r>
              <a:rPr lang="en-US" dirty="0"/>
              <a:t>Week 5 – Transformations</a:t>
            </a:r>
          </a:p>
          <a:p>
            <a:r>
              <a:rPr lang="en-US" dirty="0"/>
              <a:t>Week 6 – Light and Color</a:t>
            </a:r>
            <a:endParaRPr lang="th-TH" dirty="0"/>
          </a:p>
        </p:txBody>
      </p:sp>
    </p:spTree>
    <p:extLst>
      <p:ext uri="{BB962C8B-B14F-4D97-AF65-F5344CB8AC3E}">
        <p14:creationId xmlns:p14="http://schemas.microsoft.com/office/powerpoint/2010/main" val="862083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3868-EFF8-6018-D621-FA01E58B6562}"/>
              </a:ext>
            </a:extLst>
          </p:cNvPr>
          <p:cNvSpPr>
            <a:spLocks noGrp="1"/>
          </p:cNvSpPr>
          <p:nvPr>
            <p:ph type="title"/>
          </p:nvPr>
        </p:nvSpPr>
        <p:spPr>
          <a:xfrm>
            <a:off x="6912246" y="341453"/>
            <a:ext cx="4486656" cy="1174991"/>
          </a:xfrm>
        </p:spPr>
        <p:txBody>
          <a:bodyPr>
            <a:normAutofit/>
          </a:bodyPr>
          <a:lstStyle/>
          <a:p>
            <a:r>
              <a:rPr lang="en-US" sz="2400"/>
              <a:t>Raster images</a:t>
            </a:r>
            <a:endParaRPr lang="th-TH" sz="2400"/>
          </a:p>
        </p:txBody>
      </p:sp>
      <p:pic>
        <p:nvPicPr>
          <p:cNvPr id="5" name="Picture 4" descr="Neon squares set as background">
            <a:extLst>
              <a:ext uri="{FF2B5EF4-FFF2-40B4-BE49-F238E27FC236}">
                <a16:creationId xmlns:a16="http://schemas.microsoft.com/office/drawing/2014/main" id="{43CCD07D-9E11-97EB-B249-AF97A7562576}"/>
              </a:ext>
            </a:extLst>
          </p:cNvPr>
          <p:cNvPicPr>
            <a:picLocks noChangeAspect="1"/>
          </p:cNvPicPr>
          <p:nvPr/>
        </p:nvPicPr>
        <p:blipFill>
          <a:blip r:embed="rId3"/>
          <a:srcRect l="20404" r="20353" b="-1"/>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6B623DE9-CBF1-A298-DF2D-23DE3C560E9D}"/>
              </a:ext>
            </a:extLst>
          </p:cNvPr>
          <p:cNvSpPr>
            <a:spLocks noGrp="1"/>
          </p:cNvSpPr>
          <p:nvPr>
            <p:ph idx="1"/>
          </p:nvPr>
        </p:nvSpPr>
        <p:spPr>
          <a:xfrm>
            <a:off x="6516547" y="1805651"/>
            <a:ext cx="5405377" cy="4710896"/>
          </a:xfrm>
        </p:spPr>
        <p:txBody>
          <a:bodyPr>
            <a:normAutofit/>
          </a:bodyPr>
          <a:lstStyle/>
          <a:p>
            <a:pPr>
              <a:lnSpc>
                <a:spcPct val="90000"/>
              </a:lnSpc>
            </a:pPr>
            <a:r>
              <a:rPr lang="en-US" sz="1600" b="1" dirty="0"/>
              <a:t>Raster Displays </a:t>
            </a:r>
            <a:r>
              <a:rPr lang="en-US" sz="1600" dirty="0"/>
              <a:t>- Most computer graphics are shown on raster displays, which present images as rectangular arrays of pixels. Examples include flat-panel displays and televisions.</a:t>
            </a:r>
          </a:p>
          <a:p>
            <a:pPr>
              <a:lnSpc>
                <a:spcPct val="90000"/>
              </a:lnSpc>
            </a:pPr>
            <a:r>
              <a:rPr lang="en-US" sz="1600" b="1" dirty="0"/>
              <a:t>Color Creation </a:t>
            </a:r>
            <a:r>
              <a:rPr lang="en-US" sz="1600" dirty="0"/>
              <a:t>-Different colors are created by mixing varying intensities of red, green, and blue light.</a:t>
            </a:r>
          </a:p>
          <a:p>
            <a:pPr>
              <a:lnSpc>
                <a:spcPct val="90000"/>
              </a:lnSpc>
            </a:pPr>
            <a:r>
              <a:rPr lang="en-US" sz="1600" b="1" dirty="0"/>
              <a:t>Raster Devices </a:t>
            </a:r>
            <a:r>
              <a:rPr lang="en-US" sz="1600" dirty="0"/>
              <a:t>- Printers like laser and ink-jet printers are also raster devices, creating images by depositing ink at selected points on a grid.</a:t>
            </a:r>
          </a:p>
          <a:p>
            <a:pPr>
              <a:lnSpc>
                <a:spcPct val="90000"/>
              </a:lnSpc>
            </a:pPr>
            <a:r>
              <a:rPr lang="en-US" sz="1600" b="1" dirty="0"/>
              <a:t>Input Devices </a:t>
            </a:r>
            <a:r>
              <a:rPr lang="en-US" sz="1600" dirty="0"/>
              <a:t>- Devices like digital cameras and scanners use </a:t>
            </a:r>
            <a:r>
              <a:rPr lang="en-US" sz="1600" dirty="0" err="1"/>
              <a:t>rasters</a:t>
            </a:r>
            <a:r>
              <a:rPr lang="en-US" sz="1600" dirty="0"/>
              <a:t> to capture images. They contain grids of pixels that record color and light intensity.</a:t>
            </a:r>
          </a:p>
          <a:p>
            <a:pPr>
              <a:lnSpc>
                <a:spcPct val="90000"/>
              </a:lnSpc>
            </a:pPr>
            <a:r>
              <a:rPr lang="en-US" sz="1600" b="1" dirty="0"/>
              <a:t>Raster Images </a:t>
            </a:r>
            <a:r>
              <a:rPr lang="en-US" sz="1600" dirty="0"/>
              <a:t>- Due to the prevalence of raster devices, raster images (2D arrays of pixels) are the most common way to store and process images. These images store pixel values, typically as three numbers representing red, green, and blue, and can be displayed by controlling the color of each pixel on a screen.</a:t>
            </a:r>
            <a:endParaRPr lang="th-TH" sz="1600" dirty="0"/>
          </a:p>
        </p:txBody>
      </p:sp>
    </p:spTree>
    <p:extLst>
      <p:ext uri="{BB962C8B-B14F-4D97-AF65-F5344CB8AC3E}">
        <p14:creationId xmlns:p14="http://schemas.microsoft.com/office/powerpoint/2010/main" val="3681155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A3764AE-D7B7-4CB5-A0E1-2885E459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52D31-4E66-35E8-9AB1-CBB59E875269}"/>
              </a:ext>
            </a:extLst>
          </p:cNvPr>
          <p:cNvSpPr>
            <a:spLocks noGrp="1"/>
          </p:cNvSpPr>
          <p:nvPr>
            <p:ph type="title"/>
          </p:nvPr>
        </p:nvSpPr>
        <p:spPr>
          <a:xfrm>
            <a:off x="537563" y="2900210"/>
            <a:ext cx="3610691" cy="1071062"/>
          </a:xfrm>
          <a:noFill/>
          <a:ln>
            <a:solidFill>
              <a:schemeClr val="tx1">
                <a:lumMod val="85000"/>
                <a:lumOff val="15000"/>
              </a:schemeClr>
            </a:solidFill>
          </a:ln>
        </p:spPr>
        <p:txBody>
          <a:bodyPr>
            <a:normAutofit/>
          </a:bodyPr>
          <a:lstStyle/>
          <a:p>
            <a:r>
              <a:rPr lang="en-US" sz="2400">
                <a:solidFill>
                  <a:schemeClr val="tx1">
                    <a:lumMod val="95000"/>
                    <a:lumOff val="5000"/>
                  </a:schemeClr>
                </a:solidFill>
              </a:rPr>
              <a:t>Raster and Vector Images</a:t>
            </a:r>
            <a:endParaRPr lang="th-TH" sz="2400">
              <a:solidFill>
                <a:schemeClr val="tx1">
                  <a:lumMod val="95000"/>
                  <a:lumOff val="5000"/>
                </a:schemeClr>
              </a:solidFill>
            </a:endParaRPr>
          </a:p>
        </p:txBody>
      </p:sp>
      <p:sp useBgFill="1">
        <p:nvSpPr>
          <p:cNvPr id="14" name="Rectangle 13">
            <a:extLst>
              <a:ext uri="{FF2B5EF4-FFF2-40B4-BE49-F238E27FC236}">
                <a16:creationId xmlns:a16="http://schemas.microsoft.com/office/drawing/2014/main" id="{329C095C-3AB6-49D8-9436-3672566FE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7C17E85A-DBF0-F246-E840-C98B3B30C989}"/>
              </a:ext>
            </a:extLst>
          </p:cNvPr>
          <p:cNvSpPr>
            <a:spLocks noGrp="1"/>
          </p:cNvSpPr>
          <p:nvPr>
            <p:ph idx="1"/>
          </p:nvPr>
        </p:nvSpPr>
        <p:spPr>
          <a:xfrm>
            <a:off x="4884516" y="358815"/>
            <a:ext cx="6769921" cy="6204031"/>
          </a:xfrm>
        </p:spPr>
        <p:txBody>
          <a:bodyPr anchor="ctr">
            <a:normAutofit lnSpcReduction="10000"/>
          </a:bodyPr>
          <a:lstStyle/>
          <a:p>
            <a:pPr>
              <a:lnSpc>
                <a:spcPct val="90000"/>
              </a:lnSpc>
            </a:pPr>
            <a:r>
              <a:rPr lang="en-US" sz="2400" dirty="0">
                <a:solidFill>
                  <a:srgbClr val="FFC000"/>
                </a:solidFill>
              </a:rPr>
              <a:t>Image Display Flexibility </a:t>
            </a:r>
            <a:r>
              <a:rPr lang="en-US" sz="2400" dirty="0">
                <a:solidFill>
                  <a:schemeClr val="tx1"/>
                </a:solidFill>
              </a:rPr>
              <a:t>- Images may need resizing, reorienting, color correction, or display on 3D surfaces, which breaks the direct link between image pixels and display pixels.</a:t>
            </a:r>
          </a:p>
          <a:p>
            <a:pPr>
              <a:lnSpc>
                <a:spcPct val="90000"/>
              </a:lnSpc>
            </a:pPr>
            <a:r>
              <a:rPr lang="en-US" sz="2400" dirty="0">
                <a:solidFill>
                  <a:srgbClr val="FFC000"/>
                </a:solidFill>
              </a:rPr>
              <a:t>Device Independence </a:t>
            </a:r>
            <a:r>
              <a:rPr lang="en-US" sz="2400" dirty="0">
                <a:solidFill>
                  <a:schemeClr val="tx1"/>
                </a:solidFill>
              </a:rPr>
              <a:t>- A raster image should be seen as a device-independent description, with the display device approximating the ideal image.</a:t>
            </a:r>
          </a:p>
          <a:p>
            <a:pPr>
              <a:lnSpc>
                <a:spcPct val="90000"/>
              </a:lnSpc>
            </a:pPr>
            <a:r>
              <a:rPr lang="en-US" sz="2400" dirty="0">
                <a:solidFill>
                  <a:srgbClr val="FFC000"/>
                </a:solidFill>
              </a:rPr>
              <a:t>Vector Images </a:t>
            </a:r>
            <a:r>
              <a:rPr lang="en-US" sz="2400" dirty="0">
                <a:solidFill>
                  <a:schemeClr val="tx1"/>
                </a:solidFill>
              </a:rPr>
              <a:t>- Unlike raster images, vector images describe shapes and colors without reference to a pixel grid. They store instructions for displaying the image, making them resolution-independent and ideal for high-resolution displays.</a:t>
            </a:r>
          </a:p>
          <a:p>
            <a:pPr>
              <a:lnSpc>
                <a:spcPct val="90000"/>
              </a:lnSpc>
            </a:pPr>
            <a:r>
              <a:rPr lang="en-US" sz="2400" dirty="0">
                <a:solidFill>
                  <a:srgbClr val="FFC000"/>
                </a:solidFill>
              </a:rPr>
              <a:t>Vector Image Applications </a:t>
            </a:r>
            <a:r>
              <a:rPr lang="en-US" sz="2400" dirty="0">
                <a:solidFill>
                  <a:schemeClr val="tx1"/>
                </a:solidFill>
              </a:rPr>
              <a:t>- Vector images are commonly used for text, diagrams, and mechanical drawings where crispness and precision are key, though they must be rasterized for display and are less suitable for photographic images or complex shading.</a:t>
            </a:r>
            <a:endParaRPr lang="th-TH" sz="2400" dirty="0">
              <a:solidFill>
                <a:schemeClr val="tx1"/>
              </a:solidFill>
            </a:endParaRPr>
          </a:p>
        </p:txBody>
      </p:sp>
    </p:spTree>
    <p:extLst>
      <p:ext uri="{BB962C8B-B14F-4D97-AF65-F5344CB8AC3E}">
        <p14:creationId xmlns:p14="http://schemas.microsoft.com/office/powerpoint/2010/main" val="380918742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80249B4-6096-4231-9EDC-F592181A6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54A1F-E4E5-DA34-2F37-7F9A2A4AD35B}"/>
              </a:ext>
            </a:extLst>
          </p:cNvPr>
          <p:cNvSpPr>
            <a:spLocks noGrp="1"/>
          </p:cNvSpPr>
          <p:nvPr>
            <p:ph type="title"/>
          </p:nvPr>
        </p:nvSpPr>
        <p:spPr>
          <a:xfrm>
            <a:off x="804671" y="240631"/>
            <a:ext cx="5291327" cy="1188720"/>
          </a:xfrm>
          <a:solidFill>
            <a:srgbClr val="FFFFFF"/>
          </a:solidFill>
          <a:ln>
            <a:solidFill>
              <a:srgbClr val="404040"/>
            </a:solidFill>
          </a:ln>
        </p:spPr>
        <p:txBody>
          <a:bodyPr>
            <a:normAutofit/>
          </a:bodyPr>
          <a:lstStyle/>
          <a:p>
            <a:r>
              <a:rPr lang="en-US" dirty="0">
                <a:solidFill>
                  <a:srgbClr val="262626"/>
                </a:solidFill>
              </a:rPr>
              <a:t>Types of Displays</a:t>
            </a:r>
            <a:endParaRPr lang="th-TH" dirty="0">
              <a:solidFill>
                <a:srgbClr val="262626"/>
              </a:solidFill>
            </a:endParaRPr>
          </a:p>
        </p:txBody>
      </p:sp>
      <p:sp>
        <p:nvSpPr>
          <p:cNvPr id="3" name="Content Placeholder 2">
            <a:extLst>
              <a:ext uri="{FF2B5EF4-FFF2-40B4-BE49-F238E27FC236}">
                <a16:creationId xmlns:a16="http://schemas.microsoft.com/office/drawing/2014/main" id="{5C1AC13C-B565-E47C-A29F-0FD4762968B6}"/>
              </a:ext>
            </a:extLst>
          </p:cNvPr>
          <p:cNvSpPr>
            <a:spLocks noGrp="1"/>
          </p:cNvSpPr>
          <p:nvPr>
            <p:ph idx="1"/>
          </p:nvPr>
        </p:nvSpPr>
        <p:spPr>
          <a:xfrm>
            <a:off x="370390" y="1669985"/>
            <a:ext cx="6366075" cy="4947384"/>
          </a:xfrm>
        </p:spPr>
        <p:txBody>
          <a:bodyPr>
            <a:normAutofit lnSpcReduction="10000"/>
          </a:bodyPr>
          <a:lstStyle/>
          <a:p>
            <a:pPr marL="0" indent="0" algn="just">
              <a:lnSpc>
                <a:spcPct val="90000"/>
              </a:lnSpc>
              <a:buNone/>
            </a:pPr>
            <a:r>
              <a:rPr lang="en-US" sz="1600" dirty="0">
                <a:solidFill>
                  <a:srgbClr val="FFFFFF"/>
                </a:solidFill>
              </a:rPr>
              <a:t>	Current displays, including televisions, projectors, and computer screens, are based on fixed arrays of pixels and can be categorized into emissive and transmissive displays.</a:t>
            </a:r>
          </a:p>
          <a:p>
            <a:pPr algn="just">
              <a:lnSpc>
                <a:spcPct val="90000"/>
              </a:lnSpc>
            </a:pPr>
            <a:r>
              <a:rPr lang="en-US" sz="1600" dirty="0">
                <a:solidFill>
                  <a:srgbClr val="FFC000"/>
                </a:solidFill>
              </a:rPr>
              <a:t>Emissive Displays</a:t>
            </a:r>
          </a:p>
          <a:p>
            <a:pPr lvl="1" algn="just">
              <a:lnSpc>
                <a:spcPct val="90000"/>
              </a:lnSpc>
            </a:pPr>
            <a:r>
              <a:rPr lang="en-US" sz="1400" dirty="0">
                <a:solidFill>
                  <a:srgbClr val="FFFFFF"/>
                </a:solidFill>
              </a:rPr>
              <a:t>These displays, like LED screens, emit light directly. Each pixel contains LEDs that emit light based on the electrical current. In color displays, each pixel has three subpixels (red, green, and blue), which combine to create different colors.</a:t>
            </a:r>
          </a:p>
          <a:p>
            <a:pPr algn="just">
              <a:lnSpc>
                <a:spcPct val="90000"/>
              </a:lnSpc>
            </a:pPr>
            <a:r>
              <a:rPr lang="en-US" sz="1600" dirty="0">
                <a:solidFill>
                  <a:srgbClr val="FFC000"/>
                </a:solidFill>
              </a:rPr>
              <a:t>Transmissive Displays</a:t>
            </a:r>
          </a:p>
          <a:p>
            <a:pPr lvl="1" algn="just">
              <a:lnSpc>
                <a:spcPct val="90000"/>
              </a:lnSpc>
            </a:pPr>
            <a:r>
              <a:rPr lang="en-US" sz="1400" dirty="0">
                <a:solidFill>
                  <a:srgbClr val="FFFFFF"/>
                </a:solidFill>
              </a:rPr>
              <a:t>Examples include LCDs, which do not emit light but control the amount of light passing through. They require a light source, such as a backlight in monitors or a lamp in projectors. The liquid crystal in each pixel rotates the light's polarization to control its intensity.</a:t>
            </a:r>
          </a:p>
          <a:p>
            <a:pPr algn="just">
              <a:lnSpc>
                <a:spcPct val="90000"/>
              </a:lnSpc>
            </a:pPr>
            <a:r>
              <a:rPr lang="en-US" sz="1600" dirty="0">
                <a:solidFill>
                  <a:srgbClr val="FFC000"/>
                </a:solidFill>
              </a:rPr>
              <a:t>Color Subpixels</a:t>
            </a:r>
          </a:p>
          <a:p>
            <a:pPr lvl="1" algn="just">
              <a:lnSpc>
                <a:spcPct val="90000"/>
              </a:lnSpc>
            </a:pPr>
            <a:r>
              <a:rPr lang="en-US" sz="1400" dirty="0">
                <a:solidFill>
                  <a:srgbClr val="FFFFFF"/>
                </a:solidFill>
              </a:rPr>
              <a:t>Both LED and LCD displays have red, green, and blue subpixels within each pixel, which combine to produce the final perceived color when viewed from a distance.</a:t>
            </a:r>
          </a:p>
          <a:p>
            <a:pPr algn="just">
              <a:lnSpc>
                <a:spcPct val="90000"/>
              </a:lnSpc>
            </a:pPr>
            <a:r>
              <a:rPr lang="en-US" sz="1600" dirty="0">
                <a:solidFill>
                  <a:srgbClr val="FFC000"/>
                </a:solidFill>
              </a:rPr>
              <a:t>Fixed Resolution</a:t>
            </a:r>
          </a:p>
          <a:p>
            <a:pPr lvl="1" algn="just">
              <a:lnSpc>
                <a:spcPct val="90000"/>
              </a:lnSpc>
            </a:pPr>
            <a:r>
              <a:rPr lang="en-US" sz="1400" dirty="0">
                <a:solidFill>
                  <a:srgbClr val="FFFFFF"/>
                </a:solidFill>
              </a:rPr>
              <a:t>Displays with a fixed pixel grid have a resolution determined by the grid's size (e.g., 1920 × 1200 pixels). Images of different resolutions must be converted to match the display's resolution.</a:t>
            </a:r>
            <a:endParaRPr lang="th-TH" sz="1400" dirty="0">
              <a:solidFill>
                <a:srgbClr val="FFFFFF"/>
              </a:solidFill>
            </a:endParaRPr>
          </a:p>
        </p:txBody>
      </p:sp>
      <p:sp>
        <p:nvSpPr>
          <p:cNvPr id="29" name="Rectangle 28">
            <a:extLst>
              <a:ext uri="{FF2B5EF4-FFF2-40B4-BE49-F238E27FC236}">
                <a16:creationId xmlns:a16="http://schemas.microsoft.com/office/drawing/2014/main" id="{0DD59737-281E-4BEC-B456-89E6E15A2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640080"/>
            <a:ext cx="4017264"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4CE6A70-D72A-4784-B28C-B6BC18974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2" y="806357"/>
            <a:ext cx="3685032"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screen&#10;&#10;Description automatically generated">
            <a:extLst>
              <a:ext uri="{FF2B5EF4-FFF2-40B4-BE49-F238E27FC236}">
                <a16:creationId xmlns:a16="http://schemas.microsoft.com/office/drawing/2014/main" id="{BB841E7D-4083-5A14-5B2E-9D7DB35F37B3}"/>
              </a:ext>
            </a:extLst>
          </p:cNvPr>
          <p:cNvPicPr>
            <a:picLocks noChangeAspect="1"/>
          </p:cNvPicPr>
          <p:nvPr/>
        </p:nvPicPr>
        <p:blipFill>
          <a:blip r:embed="rId2"/>
          <a:srcRect l="8276" r="44330"/>
          <a:stretch/>
        </p:blipFill>
        <p:spPr>
          <a:xfrm>
            <a:off x="8020812" y="1126397"/>
            <a:ext cx="3044952" cy="4288536"/>
          </a:xfrm>
          <a:prstGeom prst="rect">
            <a:avLst/>
          </a:prstGeom>
        </p:spPr>
      </p:pic>
    </p:spTree>
    <p:extLst>
      <p:ext uri="{BB962C8B-B14F-4D97-AF65-F5344CB8AC3E}">
        <p14:creationId xmlns:p14="http://schemas.microsoft.com/office/powerpoint/2010/main" val="3851445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AF6724-B9FD-AFCE-DCC0-DA6A7B3B7103}"/>
              </a:ext>
            </a:extLst>
          </p:cNvPr>
          <p:cNvPicPr>
            <a:picLocks noChangeAspect="1"/>
          </p:cNvPicPr>
          <p:nvPr/>
        </p:nvPicPr>
        <p:blipFill>
          <a:blip r:embed="rId2"/>
          <a:stretch>
            <a:fillRect/>
          </a:stretch>
        </p:blipFill>
        <p:spPr>
          <a:xfrm>
            <a:off x="2775549" y="498196"/>
            <a:ext cx="7236552" cy="5861608"/>
          </a:xfrm>
          <a:prstGeom prst="rect">
            <a:avLst/>
          </a:prstGeom>
        </p:spPr>
      </p:pic>
      <p:pic>
        <p:nvPicPr>
          <p:cNvPr id="5" name="Picture 4">
            <a:extLst>
              <a:ext uri="{FF2B5EF4-FFF2-40B4-BE49-F238E27FC236}">
                <a16:creationId xmlns:a16="http://schemas.microsoft.com/office/drawing/2014/main" id="{4419F550-5A4B-822E-B5DA-68F0E24C2309}"/>
              </a:ext>
            </a:extLst>
          </p:cNvPr>
          <p:cNvPicPr>
            <a:picLocks noChangeAspect="1"/>
          </p:cNvPicPr>
          <p:nvPr/>
        </p:nvPicPr>
        <p:blipFill>
          <a:blip r:embed="rId3"/>
          <a:stretch>
            <a:fillRect/>
          </a:stretch>
        </p:blipFill>
        <p:spPr>
          <a:xfrm>
            <a:off x="229351" y="1129284"/>
            <a:ext cx="2414701" cy="4599432"/>
          </a:xfrm>
          <a:prstGeom prst="rect">
            <a:avLst/>
          </a:prstGeom>
        </p:spPr>
      </p:pic>
      <p:pic>
        <p:nvPicPr>
          <p:cNvPr id="9" name="Picture 8">
            <a:extLst>
              <a:ext uri="{FF2B5EF4-FFF2-40B4-BE49-F238E27FC236}">
                <a16:creationId xmlns:a16="http://schemas.microsoft.com/office/drawing/2014/main" id="{02D06EC2-807D-C9BC-28C3-9E92E49D3B61}"/>
              </a:ext>
            </a:extLst>
          </p:cNvPr>
          <p:cNvPicPr>
            <a:picLocks noChangeAspect="1"/>
          </p:cNvPicPr>
          <p:nvPr/>
        </p:nvPicPr>
        <p:blipFill>
          <a:blip r:embed="rId4"/>
          <a:stretch>
            <a:fillRect/>
          </a:stretch>
        </p:blipFill>
        <p:spPr>
          <a:xfrm>
            <a:off x="9483903" y="2339925"/>
            <a:ext cx="2474442" cy="2178150"/>
          </a:xfrm>
          <a:prstGeom prst="rect">
            <a:avLst/>
          </a:prstGeom>
        </p:spPr>
      </p:pic>
      <p:sp>
        <p:nvSpPr>
          <p:cNvPr id="13" name="TextBox 12">
            <a:extLst>
              <a:ext uri="{FF2B5EF4-FFF2-40B4-BE49-F238E27FC236}">
                <a16:creationId xmlns:a16="http://schemas.microsoft.com/office/drawing/2014/main" id="{7C927F76-1A7D-7A04-FA28-0A4BDF4972D7}"/>
              </a:ext>
            </a:extLst>
          </p:cNvPr>
          <p:cNvSpPr txBox="1"/>
          <p:nvPr/>
        </p:nvSpPr>
        <p:spPr>
          <a:xfrm>
            <a:off x="8906357" y="6581001"/>
            <a:ext cx="3285643" cy="276999"/>
          </a:xfrm>
          <a:prstGeom prst="rect">
            <a:avLst/>
          </a:prstGeom>
          <a:noFill/>
        </p:spPr>
        <p:txBody>
          <a:bodyPr wrap="none" rtlCol="0">
            <a:spAutoFit/>
          </a:bodyPr>
          <a:lstStyle/>
          <a:p>
            <a:r>
              <a:rPr lang="en-US" sz="1200" dirty="0"/>
              <a:t>Fundamental of Computer Graphics, forth edition</a:t>
            </a:r>
            <a:endParaRPr lang="th-TH" sz="1200" dirty="0"/>
          </a:p>
        </p:txBody>
      </p:sp>
    </p:spTree>
    <p:extLst>
      <p:ext uri="{BB962C8B-B14F-4D97-AF65-F5344CB8AC3E}">
        <p14:creationId xmlns:p14="http://schemas.microsoft.com/office/powerpoint/2010/main" val="2548304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B5FCAC-BC66-0637-A903-E75CCBDF9166}"/>
              </a:ext>
            </a:extLst>
          </p:cNvPr>
          <p:cNvSpPr>
            <a:spLocks noGrp="1"/>
          </p:cNvSpPr>
          <p:nvPr>
            <p:ph type="title"/>
          </p:nvPr>
        </p:nvSpPr>
        <p:spPr>
          <a:xfrm>
            <a:off x="5092861" y="144685"/>
            <a:ext cx="6308202" cy="850738"/>
          </a:xfrm>
        </p:spPr>
        <p:txBody>
          <a:bodyPr>
            <a:normAutofit/>
          </a:bodyPr>
          <a:lstStyle/>
          <a:p>
            <a:r>
              <a:rPr lang="en-US" sz="2400"/>
              <a:t>Input device</a:t>
            </a:r>
            <a:endParaRPr lang="th-TH" sz="2400"/>
          </a:p>
        </p:txBody>
      </p:sp>
      <p:pic>
        <p:nvPicPr>
          <p:cNvPr id="7" name="Picture 6" descr="Blue blocks and networks technology background">
            <a:extLst>
              <a:ext uri="{FF2B5EF4-FFF2-40B4-BE49-F238E27FC236}">
                <a16:creationId xmlns:a16="http://schemas.microsoft.com/office/drawing/2014/main" id="{23DFF501-BD2F-4329-061D-EC22A0D457F5}"/>
              </a:ext>
            </a:extLst>
          </p:cNvPr>
          <p:cNvPicPr>
            <a:picLocks noChangeAspect="1"/>
          </p:cNvPicPr>
          <p:nvPr/>
        </p:nvPicPr>
        <p:blipFill>
          <a:blip r:embed="rId2"/>
          <a:srcRect l="15445" r="46356" b="-446"/>
          <a:stretch/>
        </p:blipFill>
        <p:spPr>
          <a:xfrm>
            <a:off x="20" y="10"/>
            <a:ext cx="4657325" cy="6857990"/>
          </a:xfrm>
          <a:prstGeom prst="rect">
            <a:avLst/>
          </a:prstGeom>
        </p:spPr>
      </p:pic>
      <p:sp>
        <p:nvSpPr>
          <p:cNvPr id="5" name="Content Placeholder 4">
            <a:extLst>
              <a:ext uri="{FF2B5EF4-FFF2-40B4-BE49-F238E27FC236}">
                <a16:creationId xmlns:a16="http://schemas.microsoft.com/office/drawing/2014/main" id="{5D93139E-663B-7F74-03CD-B9F0558A8BCA}"/>
              </a:ext>
            </a:extLst>
          </p:cNvPr>
          <p:cNvSpPr>
            <a:spLocks noGrp="1"/>
          </p:cNvSpPr>
          <p:nvPr>
            <p:ph idx="1"/>
          </p:nvPr>
        </p:nvSpPr>
        <p:spPr>
          <a:xfrm>
            <a:off x="4953965" y="1192193"/>
            <a:ext cx="6863787" cy="5521124"/>
          </a:xfrm>
        </p:spPr>
        <p:txBody>
          <a:bodyPr>
            <a:normAutofit/>
          </a:bodyPr>
          <a:lstStyle/>
          <a:p>
            <a:pPr marL="0" indent="0">
              <a:lnSpc>
                <a:spcPct val="90000"/>
              </a:lnSpc>
              <a:buNone/>
            </a:pPr>
            <a:r>
              <a:rPr lang="en-US" sz="1600" dirty="0"/>
              <a:t>Raster images originate from raster input devices like cameras and scanners, which measure light for each pixel using arrays of sensors.</a:t>
            </a:r>
          </a:p>
          <a:p>
            <a:pPr marL="0" indent="0">
              <a:lnSpc>
                <a:spcPct val="90000"/>
              </a:lnSpc>
              <a:buNone/>
            </a:pPr>
            <a:r>
              <a:rPr lang="en-US" sz="1600" dirty="0">
                <a:solidFill>
                  <a:srgbClr val="0070C0"/>
                </a:solidFill>
              </a:rPr>
              <a:t>Digital Cameras</a:t>
            </a:r>
          </a:p>
          <a:p>
            <a:pPr lvl="1">
              <a:lnSpc>
                <a:spcPct val="90000"/>
              </a:lnSpc>
            </a:pPr>
            <a:r>
              <a:rPr lang="en-US" sz="1400" dirty="0"/>
              <a:t>Cameras use 2D arrays of light-sensitive pixels, such as CCD (Charge-Coupled Devices) or CMOS (Complementary Metal-Oxide-Semiconductor) sensors. These sensors measure light energy at each pixel, producing a number that forms the output image.</a:t>
            </a:r>
          </a:p>
          <a:p>
            <a:pPr marL="0" indent="0">
              <a:lnSpc>
                <a:spcPct val="90000"/>
              </a:lnSpc>
              <a:buNone/>
            </a:pPr>
            <a:r>
              <a:rPr lang="en-US" sz="1600" dirty="0">
                <a:solidFill>
                  <a:srgbClr val="0070C0"/>
                </a:solidFill>
              </a:rPr>
              <a:t>Color Measurement in Cameras</a:t>
            </a:r>
          </a:p>
          <a:p>
            <a:pPr lvl="1">
              <a:lnSpc>
                <a:spcPct val="90000"/>
              </a:lnSpc>
            </a:pPr>
            <a:r>
              <a:rPr lang="en-US" sz="1400" dirty="0"/>
              <a:t>Most cameras use a color-filter array (mosaic) where each pixel only captures red, green, or blue light. The missing color data is filled in through a process called de-mosaicking. Some cameras use three separate arrays or layers to measure red, green, and blue at each pixel, capturing more detailed color information.</a:t>
            </a:r>
          </a:p>
          <a:p>
            <a:pPr marL="0" indent="0">
              <a:lnSpc>
                <a:spcPct val="90000"/>
              </a:lnSpc>
              <a:buNone/>
            </a:pPr>
            <a:r>
              <a:rPr lang="en-US" sz="1600" dirty="0">
                <a:solidFill>
                  <a:srgbClr val="0070C0"/>
                </a:solidFill>
              </a:rPr>
              <a:t>Camera Resolution</a:t>
            </a:r>
          </a:p>
          <a:p>
            <a:pPr lvl="1">
              <a:lnSpc>
                <a:spcPct val="90000"/>
              </a:lnSpc>
            </a:pPr>
            <a:r>
              <a:rPr lang="en-US" sz="1400" dirty="0"/>
              <a:t>The resolution of a camera is determined by the number of pixels in its sensor array. A camera with a 3000 × 2000 pixel array is a 6-megapixel camera. Cameras with independent color measurements capture more information than those using a mosaic sensor.</a:t>
            </a:r>
          </a:p>
          <a:p>
            <a:pPr marL="0" indent="0">
              <a:lnSpc>
                <a:spcPct val="90000"/>
              </a:lnSpc>
              <a:buNone/>
            </a:pPr>
            <a:r>
              <a:rPr lang="en-US" sz="1600" dirty="0">
                <a:solidFill>
                  <a:srgbClr val="0070C0"/>
                </a:solidFill>
              </a:rPr>
              <a:t>Flatbed Scanners</a:t>
            </a:r>
          </a:p>
          <a:p>
            <a:pPr lvl="1">
              <a:lnSpc>
                <a:spcPct val="90000"/>
              </a:lnSpc>
            </a:pPr>
            <a:r>
              <a:rPr lang="en-US" sz="1400" dirty="0"/>
              <a:t>Scanners use a 1D array that sweeps across the page, measuring red, green, and blue values at each grid point. The resolution across the page is fixed by the array size, while the resolution along the page is determined by the measurement frequency. Scanner resolution is typically reported in pixels per inch (</a:t>
            </a:r>
            <a:r>
              <a:rPr lang="en-US" sz="1400" dirty="0" err="1"/>
              <a:t>ppi</a:t>
            </a:r>
            <a:r>
              <a:rPr lang="en-US" sz="1400" dirty="0"/>
              <a:t>).</a:t>
            </a:r>
            <a:endParaRPr lang="th-TH" sz="1400" dirty="0"/>
          </a:p>
        </p:txBody>
      </p:sp>
    </p:spTree>
    <p:extLst>
      <p:ext uri="{BB962C8B-B14F-4D97-AF65-F5344CB8AC3E}">
        <p14:creationId xmlns:p14="http://schemas.microsoft.com/office/powerpoint/2010/main" val="4032771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FF5008-4549-43BD-842C-9AF7471821F4}"/>
              </a:ext>
            </a:extLst>
          </p:cNvPr>
          <p:cNvPicPr>
            <a:picLocks noChangeAspect="1"/>
          </p:cNvPicPr>
          <p:nvPr/>
        </p:nvPicPr>
        <p:blipFill>
          <a:blip r:embed="rId2"/>
          <a:stretch>
            <a:fillRect/>
          </a:stretch>
        </p:blipFill>
        <p:spPr>
          <a:xfrm>
            <a:off x="2190557" y="965200"/>
            <a:ext cx="3583708" cy="4927598"/>
          </a:xfrm>
          <a:prstGeom prst="rect">
            <a:avLst/>
          </a:prstGeom>
        </p:spPr>
      </p:pic>
      <p:cxnSp>
        <p:nvCxnSpPr>
          <p:cNvPr id="19" name="Straight Connector 18">
            <a:extLst>
              <a:ext uri="{FF2B5EF4-FFF2-40B4-BE49-F238E27FC236}">
                <a16:creationId xmlns:a16="http://schemas.microsoft.com/office/drawing/2014/main" id="{516F97B9-23C6-4EF1-AED7-D5E3C26A64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D0FB06D-9CD4-C2FD-8C83-B0752F2BFE58}"/>
              </a:ext>
            </a:extLst>
          </p:cNvPr>
          <p:cNvPicPr>
            <a:picLocks noChangeAspect="1"/>
          </p:cNvPicPr>
          <p:nvPr/>
        </p:nvPicPr>
        <p:blipFill>
          <a:blip r:embed="rId3"/>
          <a:stretch>
            <a:fillRect/>
          </a:stretch>
        </p:blipFill>
        <p:spPr>
          <a:xfrm>
            <a:off x="6417734" y="965201"/>
            <a:ext cx="4720287" cy="4927597"/>
          </a:xfrm>
          <a:prstGeom prst="rect">
            <a:avLst/>
          </a:prstGeom>
        </p:spPr>
      </p:pic>
    </p:spTree>
    <p:extLst>
      <p:ext uri="{BB962C8B-B14F-4D97-AF65-F5344CB8AC3E}">
        <p14:creationId xmlns:p14="http://schemas.microsoft.com/office/powerpoint/2010/main" val="462776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17DA-19F1-A4C1-7824-A0FBA9EE2139}"/>
              </a:ext>
            </a:extLst>
          </p:cNvPr>
          <p:cNvSpPr>
            <a:spLocks noGrp="1"/>
          </p:cNvSpPr>
          <p:nvPr>
            <p:ph type="title"/>
          </p:nvPr>
        </p:nvSpPr>
        <p:spPr>
          <a:xfrm>
            <a:off x="6900672" y="242795"/>
            <a:ext cx="4486656" cy="1174991"/>
          </a:xfrm>
        </p:spPr>
        <p:txBody>
          <a:bodyPr>
            <a:normAutofit/>
          </a:bodyPr>
          <a:lstStyle/>
          <a:p>
            <a:r>
              <a:rPr lang="en-US" sz="2400" dirty="0"/>
              <a:t>Bayer </a:t>
            </a:r>
            <a:r>
              <a:rPr lang="en-US" sz="2400" dirty="0" err="1"/>
              <a:t>mosacing</a:t>
            </a:r>
            <a:r>
              <a:rPr lang="en-US" sz="2400" dirty="0"/>
              <a:t> pattern</a:t>
            </a:r>
            <a:endParaRPr lang="th-TH" sz="2400" dirty="0"/>
          </a:p>
        </p:txBody>
      </p:sp>
      <p:pic>
        <p:nvPicPr>
          <p:cNvPr id="4" name="Picture 3">
            <a:extLst>
              <a:ext uri="{FF2B5EF4-FFF2-40B4-BE49-F238E27FC236}">
                <a16:creationId xmlns:a16="http://schemas.microsoft.com/office/drawing/2014/main" id="{68361B25-5B4D-67E8-345C-DE7F4F85CFC1}"/>
              </a:ext>
            </a:extLst>
          </p:cNvPr>
          <p:cNvPicPr>
            <a:picLocks noChangeAspect="1"/>
          </p:cNvPicPr>
          <p:nvPr/>
        </p:nvPicPr>
        <p:blipFill>
          <a:blip r:embed="rId2"/>
          <a:srcRect b="18056"/>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03E1306E-D069-E0D0-71A4-628931AA6074}"/>
              </a:ext>
            </a:extLst>
          </p:cNvPr>
          <p:cNvSpPr>
            <a:spLocks noGrp="1"/>
          </p:cNvSpPr>
          <p:nvPr>
            <p:ph idx="1"/>
          </p:nvPr>
        </p:nvSpPr>
        <p:spPr>
          <a:xfrm>
            <a:off x="6490011" y="1795345"/>
            <a:ext cx="5352584" cy="4819860"/>
          </a:xfrm>
        </p:spPr>
        <p:txBody>
          <a:bodyPr>
            <a:normAutofit lnSpcReduction="10000"/>
          </a:bodyPr>
          <a:lstStyle/>
          <a:p>
            <a:pPr marL="0" indent="0">
              <a:lnSpc>
                <a:spcPct val="90000"/>
              </a:lnSpc>
              <a:buNone/>
            </a:pPr>
            <a:r>
              <a:rPr lang="en-US" sz="1600" dirty="0"/>
              <a:t>The human eye is </a:t>
            </a:r>
            <a:r>
              <a:rPr lang="en-US" sz="1600" b="1" dirty="0"/>
              <a:t>more sensitive to green light</a:t>
            </a:r>
            <a:r>
              <a:rPr lang="en-US" sz="1600" dirty="0"/>
              <a:t>. This sensitivity stems from the way our eyes are structured, with a higher concentration of green-sensitive photoreceptor cells (cones) compared to those sensitive to red or blue light.</a:t>
            </a:r>
          </a:p>
          <a:p>
            <a:pPr marL="0" indent="0">
              <a:lnSpc>
                <a:spcPct val="90000"/>
              </a:lnSpc>
              <a:buNone/>
            </a:pPr>
            <a:r>
              <a:rPr lang="en-US" sz="1600" dirty="0"/>
              <a:t>Key reasons for the 2:1:1 green-red-blue ratio</a:t>
            </a:r>
          </a:p>
          <a:p>
            <a:pPr>
              <a:lnSpc>
                <a:spcPct val="90000"/>
              </a:lnSpc>
            </a:pPr>
            <a:r>
              <a:rPr lang="en-US" sz="1600" b="1" dirty="0">
                <a:solidFill>
                  <a:srgbClr val="0070C0"/>
                </a:solidFill>
              </a:rPr>
              <a:t>Human Vision Sensitivity</a:t>
            </a:r>
            <a:r>
              <a:rPr lang="en-US" sz="1600" dirty="0"/>
              <a:t>: Our eyes perceive brightness primarily through green light. By doubling the number of green pixels, the Bayer pattern enhances the perceived sharpness and detail of the image.</a:t>
            </a:r>
          </a:p>
          <a:p>
            <a:pPr>
              <a:lnSpc>
                <a:spcPct val="90000"/>
              </a:lnSpc>
            </a:pPr>
            <a:r>
              <a:rPr lang="en-US" sz="1600" dirty="0">
                <a:solidFill>
                  <a:srgbClr val="0070C0"/>
                </a:solidFill>
              </a:rPr>
              <a:t>Improved Luminance Resolution</a:t>
            </a:r>
            <a:r>
              <a:rPr lang="en-US" sz="1600" dirty="0"/>
              <a:t>: Green contributes more to the luminance (brightness) of an image than red or blue. The increased number of green pixels allows the image sensor to capture finer details, leading to better overall image quality.</a:t>
            </a:r>
          </a:p>
          <a:p>
            <a:pPr>
              <a:lnSpc>
                <a:spcPct val="90000"/>
              </a:lnSpc>
            </a:pPr>
            <a:r>
              <a:rPr lang="en-US" sz="1600" dirty="0">
                <a:solidFill>
                  <a:srgbClr val="0070C0"/>
                </a:solidFill>
              </a:rPr>
              <a:t>Balanced Color Reproduction</a:t>
            </a:r>
            <a:r>
              <a:rPr lang="en-US" sz="1600" dirty="0"/>
              <a:t>: While green is dominant, having fewer red and blue pixels still allows the sensor to capture color information effectively. The image processing software (through </a:t>
            </a:r>
            <a:r>
              <a:rPr lang="en-US" sz="1600" dirty="0" err="1"/>
              <a:t>demosaicking</a:t>
            </a:r>
            <a:r>
              <a:rPr lang="en-US" sz="1600" dirty="0"/>
              <a:t>) interpolates the missing color data, creating a full-color image with a balanced and accurate color representation.</a:t>
            </a:r>
            <a:endParaRPr lang="th-TH" sz="1600" dirty="0"/>
          </a:p>
        </p:txBody>
      </p:sp>
    </p:spTree>
    <p:extLst>
      <p:ext uri="{BB962C8B-B14F-4D97-AF65-F5344CB8AC3E}">
        <p14:creationId xmlns:p14="http://schemas.microsoft.com/office/powerpoint/2010/main" val="125179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B0CD2A-E0E5-1C18-EA2F-E502B8BEF76F}"/>
              </a:ext>
            </a:extLst>
          </p:cNvPr>
          <p:cNvPicPr>
            <a:picLocks noChangeAspect="1"/>
          </p:cNvPicPr>
          <p:nvPr/>
        </p:nvPicPr>
        <p:blipFill>
          <a:blip r:embed="rId2"/>
          <a:stretch>
            <a:fillRect/>
          </a:stretch>
        </p:blipFill>
        <p:spPr>
          <a:xfrm>
            <a:off x="1237146" y="0"/>
            <a:ext cx="9717707" cy="6858000"/>
          </a:xfrm>
          <a:prstGeom prst="rect">
            <a:avLst/>
          </a:prstGeom>
        </p:spPr>
      </p:pic>
    </p:spTree>
    <p:extLst>
      <p:ext uri="{BB962C8B-B14F-4D97-AF65-F5344CB8AC3E}">
        <p14:creationId xmlns:p14="http://schemas.microsoft.com/office/powerpoint/2010/main" val="2435822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F40674-606F-01D1-7682-9C0511A3015B}"/>
              </a:ext>
            </a:extLst>
          </p:cNvPr>
          <p:cNvPicPr>
            <a:picLocks noChangeAspect="1"/>
          </p:cNvPicPr>
          <p:nvPr/>
        </p:nvPicPr>
        <p:blipFill>
          <a:blip r:embed="rId2"/>
          <a:srcRect r="46223" b="1"/>
          <a:stretch/>
        </p:blipFill>
        <p:spPr>
          <a:xfrm>
            <a:off x="642" y="10"/>
            <a:ext cx="6096000" cy="6857990"/>
          </a:xfrm>
          <a:prstGeom prst="rect">
            <a:avLst/>
          </a:prstGeom>
        </p:spPr>
      </p:pic>
      <p:sp>
        <p:nvSpPr>
          <p:cNvPr id="2" name="Title 1">
            <a:extLst>
              <a:ext uri="{FF2B5EF4-FFF2-40B4-BE49-F238E27FC236}">
                <a16:creationId xmlns:a16="http://schemas.microsoft.com/office/drawing/2014/main" id="{9C191406-6232-DA76-F37B-D31F97E07F2C}"/>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en-US" sz="2400">
                <a:solidFill>
                  <a:schemeClr val="bg1"/>
                </a:solidFill>
              </a:rPr>
              <a:t>Pixel</a:t>
            </a:r>
            <a:endParaRPr lang="th-TH" sz="2400">
              <a:solidFill>
                <a:schemeClr val="bg1"/>
              </a:solidFill>
            </a:endParaRPr>
          </a:p>
        </p:txBody>
      </p:sp>
      <p:sp>
        <p:nvSpPr>
          <p:cNvPr id="3" name="Content Placeholder 2">
            <a:extLst>
              <a:ext uri="{FF2B5EF4-FFF2-40B4-BE49-F238E27FC236}">
                <a16:creationId xmlns:a16="http://schemas.microsoft.com/office/drawing/2014/main" id="{5EA59152-59D6-670C-D059-4E07A95B2BBA}"/>
              </a:ext>
            </a:extLst>
          </p:cNvPr>
          <p:cNvSpPr>
            <a:spLocks noGrp="1"/>
          </p:cNvSpPr>
          <p:nvPr>
            <p:ph idx="1"/>
          </p:nvPr>
        </p:nvSpPr>
        <p:spPr>
          <a:xfrm>
            <a:off x="6200079" y="278780"/>
            <a:ext cx="5820936" cy="6434253"/>
          </a:xfrm>
        </p:spPr>
        <p:txBody>
          <a:bodyPr anchor="ctr">
            <a:normAutofit/>
          </a:bodyPr>
          <a:lstStyle/>
          <a:p>
            <a:pPr>
              <a:lnSpc>
                <a:spcPct val="90000"/>
              </a:lnSpc>
            </a:pPr>
            <a:r>
              <a:rPr lang="en-US" dirty="0">
                <a:solidFill>
                  <a:srgbClr val="0070C0"/>
                </a:solidFill>
              </a:rPr>
              <a:t>Pixels</a:t>
            </a:r>
            <a:r>
              <a:rPr lang="en-US" dirty="0"/>
              <a:t> are often described using real numbers representing intensity, which suggests storing images as arrays of floating-point numbers (e.g., one for grayscale or three for RGB color images).</a:t>
            </a:r>
          </a:p>
          <a:p>
            <a:pPr>
              <a:lnSpc>
                <a:spcPct val="90000"/>
              </a:lnSpc>
            </a:pPr>
            <a:r>
              <a:rPr lang="en-US" dirty="0">
                <a:solidFill>
                  <a:srgbClr val="0070C0"/>
                </a:solidFill>
              </a:rPr>
              <a:t>Floating-Point Storage </a:t>
            </a:r>
            <a:r>
              <a:rPr lang="en-US" dirty="0"/>
              <a:t>- While storing images in this format provides high precision and a wide range of values, it is memory-intensive. A 10-megapixel image would require about 115 MB of RAM in this format.</a:t>
            </a:r>
          </a:p>
          <a:p>
            <a:pPr>
              <a:lnSpc>
                <a:spcPct val="90000"/>
              </a:lnSpc>
            </a:pPr>
            <a:r>
              <a:rPr lang="en-US" dirty="0"/>
              <a:t>Due to </a:t>
            </a:r>
            <a:r>
              <a:rPr lang="en-US" dirty="0">
                <a:solidFill>
                  <a:srgbClr val="0070C0"/>
                </a:solidFill>
              </a:rPr>
              <a:t>memory and bandwidth </a:t>
            </a:r>
            <a:r>
              <a:rPr lang="en-US" dirty="0"/>
              <a:t>constraints, less precision is typically used for images meant for direct display. Most devices have a finite maximum intensity, so pixel values are often stored within a bounded range, such as [0,1].</a:t>
            </a:r>
          </a:p>
          <a:p>
            <a:pPr>
              <a:lnSpc>
                <a:spcPct val="90000"/>
              </a:lnSpc>
            </a:pPr>
            <a:r>
              <a:rPr lang="en-US" dirty="0"/>
              <a:t>In an </a:t>
            </a:r>
            <a:r>
              <a:rPr lang="en-US" dirty="0">
                <a:solidFill>
                  <a:srgbClr val="0070C0"/>
                </a:solidFill>
              </a:rPr>
              <a:t>8-bit image</a:t>
            </a:r>
            <a:r>
              <a:rPr lang="en-US" dirty="0"/>
              <a:t>, pixel values are stored as integers within a fixed range (e.g., 0 to 255). This is sufficient for many display purposes and is more efficient in terms of storage.</a:t>
            </a:r>
          </a:p>
          <a:p>
            <a:pPr>
              <a:lnSpc>
                <a:spcPct val="90000"/>
              </a:lnSpc>
            </a:pPr>
            <a:r>
              <a:rPr lang="en-US" dirty="0">
                <a:solidFill>
                  <a:srgbClr val="0070C0"/>
                </a:solidFill>
              </a:rPr>
              <a:t>HDR vs. LDR Images </a:t>
            </a:r>
            <a:r>
              <a:rPr lang="en-US" dirty="0"/>
              <a:t>- Images stored with floating-point numbers, allowing a wide range of values, are known as high dynamic range (HDR) images. In contrast, low dynamic range (LDR) images are stored with fixed-range integers.</a:t>
            </a:r>
            <a:endParaRPr lang="th-TH" dirty="0"/>
          </a:p>
        </p:txBody>
      </p:sp>
    </p:spTree>
    <p:extLst>
      <p:ext uri="{BB962C8B-B14F-4D97-AF65-F5344CB8AC3E}">
        <p14:creationId xmlns:p14="http://schemas.microsoft.com/office/powerpoint/2010/main" val="3900105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8873-E470-61E1-33FC-78827DC821A7}"/>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solidFill>
                  <a:srgbClr val="262626"/>
                </a:solidFill>
              </a:rPr>
              <a:t>Image formats</a:t>
            </a:r>
          </a:p>
        </p:txBody>
      </p:sp>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B13B24-4748-31C5-AC39-208AEF224AA4}"/>
              </a:ext>
            </a:extLst>
          </p:cNvPr>
          <p:cNvPicPr>
            <a:picLocks noChangeAspect="1"/>
          </p:cNvPicPr>
          <p:nvPr/>
        </p:nvPicPr>
        <p:blipFill>
          <a:blip r:embed="rId2"/>
          <a:stretch>
            <a:fillRect/>
          </a:stretch>
        </p:blipFill>
        <p:spPr>
          <a:xfrm>
            <a:off x="4806174" y="219863"/>
            <a:ext cx="7058724" cy="6335205"/>
          </a:xfrm>
          <a:prstGeom prst="rect">
            <a:avLst/>
          </a:prstGeom>
        </p:spPr>
      </p:pic>
    </p:spTree>
    <p:extLst>
      <p:ext uri="{BB962C8B-B14F-4D97-AF65-F5344CB8AC3E}">
        <p14:creationId xmlns:p14="http://schemas.microsoft.com/office/powerpoint/2010/main" val="1235478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EB56-E361-69FD-42F8-51095F7E8421}"/>
              </a:ext>
            </a:extLst>
          </p:cNvPr>
          <p:cNvSpPr>
            <a:spLocks noGrp="1"/>
          </p:cNvSpPr>
          <p:nvPr>
            <p:ph type="title"/>
          </p:nvPr>
        </p:nvSpPr>
        <p:spPr/>
        <p:txBody>
          <a:bodyPr/>
          <a:lstStyle/>
          <a:p>
            <a:r>
              <a:rPr lang="en-US" dirty="0"/>
              <a:t>Course outline – XR</a:t>
            </a:r>
            <a:endParaRPr lang="th-TH" dirty="0"/>
          </a:p>
        </p:txBody>
      </p:sp>
      <p:sp>
        <p:nvSpPr>
          <p:cNvPr id="3" name="Content Placeholder 2">
            <a:extLst>
              <a:ext uri="{FF2B5EF4-FFF2-40B4-BE49-F238E27FC236}">
                <a16:creationId xmlns:a16="http://schemas.microsoft.com/office/drawing/2014/main" id="{E4AA7889-5FC4-6175-33D4-736A44D60366}"/>
              </a:ext>
            </a:extLst>
          </p:cNvPr>
          <p:cNvSpPr>
            <a:spLocks noGrp="1"/>
          </p:cNvSpPr>
          <p:nvPr>
            <p:ph idx="1"/>
          </p:nvPr>
        </p:nvSpPr>
        <p:spPr/>
        <p:txBody>
          <a:bodyPr/>
          <a:lstStyle/>
          <a:p>
            <a:pPr marL="0" indent="0">
              <a:buNone/>
            </a:pPr>
            <a:r>
              <a:rPr lang="en-US" dirty="0"/>
              <a:t>Extended Reality (XR) topics</a:t>
            </a:r>
          </a:p>
          <a:p>
            <a:r>
              <a:rPr lang="en-US" dirty="0"/>
              <a:t>Week 7 –  WebGL</a:t>
            </a:r>
          </a:p>
          <a:p>
            <a:r>
              <a:rPr lang="en-US" dirty="0"/>
              <a:t>Week 8 – Human Visual Perception, Extended Reality (XR)</a:t>
            </a:r>
          </a:p>
          <a:p>
            <a:r>
              <a:rPr lang="en-US" dirty="0"/>
              <a:t>Week 9 – Augmented Reality (AR) and AR Development</a:t>
            </a:r>
          </a:p>
          <a:p>
            <a:r>
              <a:rPr lang="en-US" dirty="0"/>
              <a:t>Week10 – AR Experience Design</a:t>
            </a:r>
          </a:p>
          <a:p>
            <a:r>
              <a:rPr lang="en-US" dirty="0"/>
              <a:t>Week11 – Virtual Reality (VR) and VR Development </a:t>
            </a:r>
          </a:p>
          <a:p>
            <a:r>
              <a:rPr lang="en-US" dirty="0"/>
              <a:t>Week12 - VR Experience Design</a:t>
            </a:r>
          </a:p>
          <a:p>
            <a:endParaRPr lang="en-US" dirty="0"/>
          </a:p>
          <a:p>
            <a:pPr marL="0" indent="0">
              <a:buNone/>
            </a:pPr>
            <a:endParaRPr lang="th-TH" dirty="0"/>
          </a:p>
        </p:txBody>
      </p:sp>
    </p:spTree>
    <p:extLst>
      <p:ext uri="{BB962C8B-B14F-4D97-AF65-F5344CB8AC3E}">
        <p14:creationId xmlns:p14="http://schemas.microsoft.com/office/powerpoint/2010/main" val="904602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FE4B-7062-C89A-E111-3270E549E684}"/>
              </a:ext>
            </a:extLst>
          </p:cNvPr>
          <p:cNvSpPr>
            <a:spLocks noGrp="1"/>
          </p:cNvSpPr>
          <p:nvPr>
            <p:ph type="title"/>
          </p:nvPr>
        </p:nvSpPr>
        <p:spPr>
          <a:xfrm>
            <a:off x="3657789" y="116610"/>
            <a:ext cx="7729728" cy="1188720"/>
          </a:xfrm>
        </p:spPr>
        <p:txBody>
          <a:bodyPr/>
          <a:lstStyle/>
          <a:p>
            <a:r>
              <a:rPr lang="en-US" dirty="0"/>
              <a:t>Color models</a:t>
            </a:r>
            <a:endParaRPr lang="th-TH" dirty="0"/>
          </a:p>
        </p:txBody>
      </p:sp>
      <p:pic>
        <p:nvPicPr>
          <p:cNvPr id="5" name="Picture 4">
            <a:extLst>
              <a:ext uri="{FF2B5EF4-FFF2-40B4-BE49-F238E27FC236}">
                <a16:creationId xmlns:a16="http://schemas.microsoft.com/office/drawing/2014/main" id="{6E64938A-49CF-81AD-3A7C-67A9A69F88FE}"/>
              </a:ext>
            </a:extLst>
          </p:cNvPr>
          <p:cNvPicPr>
            <a:picLocks noChangeAspect="1"/>
          </p:cNvPicPr>
          <p:nvPr/>
        </p:nvPicPr>
        <p:blipFill>
          <a:blip r:embed="rId3"/>
          <a:stretch>
            <a:fillRect/>
          </a:stretch>
        </p:blipFill>
        <p:spPr>
          <a:xfrm>
            <a:off x="213108" y="89209"/>
            <a:ext cx="2795487" cy="6519769"/>
          </a:xfrm>
          <a:prstGeom prst="rect">
            <a:avLst/>
          </a:prstGeom>
        </p:spPr>
      </p:pic>
      <p:pic>
        <p:nvPicPr>
          <p:cNvPr id="7" name="Picture 6">
            <a:extLst>
              <a:ext uri="{FF2B5EF4-FFF2-40B4-BE49-F238E27FC236}">
                <a16:creationId xmlns:a16="http://schemas.microsoft.com/office/drawing/2014/main" id="{4185987B-3C99-E5C8-36FC-207A1A095A29}"/>
              </a:ext>
            </a:extLst>
          </p:cNvPr>
          <p:cNvPicPr>
            <a:picLocks noChangeAspect="1"/>
          </p:cNvPicPr>
          <p:nvPr/>
        </p:nvPicPr>
        <p:blipFill>
          <a:blip r:embed="rId4"/>
          <a:stretch>
            <a:fillRect/>
          </a:stretch>
        </p:blipFill>
        <p:spPr>
          <a:xfrm>
            <a:off x="3216752" y="1435225"/>
            <a:ext cx="8611802" cy="5306165"/>
          </a:xfrm>
          <a:prstGeom prst="rect">
            <a:avLst/>
          </a:prstGeom>
        </p:spPr>
      </p:pic>
    </p:spTree>
    <p:extLst>
      <p:ext uri="{BB962C8B-B14F-4D97-AF65-F5344CB8AC3E}">
        <p14:creationId xmlns:p14="http://schemas.microsoft.com/office/powerpoint/2010/main" val="1197306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1914F9-AC57-4DC9-9880-34BD31ED4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725DD-727D-45EE-A3EC-401E030DEA58}"/>
              </a:ext>
            </a:extLst>
          </p:cNvPr>
          <p:cNvSpPr>
            <a:spLocks noGrp="1"/>
          </p:cNvSpPr>
          <p:nvPr>
            <p:ph type="title"/>
          </p:nvPr>
        </p:nvSpPr>
        <p:spPr>
          <a:xfrm>
            <a:off x="6070892" y="240631"/>
            <a:ext cx="5291327" cy="1188720"/>
          </a:xfrm>
          <a:solidFill>
            <a:srgbClr val="FFFFFF"/>
          </a:solidFill>
          <a:ln>
            <a:solidFill>
              <a:srgbClr val="404040"/>
            </a:solidFill>
          </a:ln>
        </p:spPr>
        <p:txBody>
          <a:bodyPr>
            <a:normAutofit/>
          </a:bodyPr>
          <a:lstStyle/>
          <a:p>
            <a:r>
              <a:rPr lang="en-US">
                <a:solidFill>
                  <a:srgbClr val="262626"/>
                </a:solidFill>
              </a:rPr>
              <a:t>Alpha compositing</a:t>
            </a:r>
            <a:endParaRPr lang="th-TH">
              <a:solidFill>
                <a:srgbClr val="262626"/>
              </a:solidFill>
            </a:endParaRPr>
          </a:p>
        </p:txBody>
      </p:sp>
      <p:sp>
        <p:nvSpPr>
          <p:cNvPr id="12" name="Rectangle 11">
            <a:extLst>
              <a:ext uri="{FF2B5EF4-FFF2-40B4-BE49-F238E27FC236}">
                <a16:creationId xmlns:a16="http://schemas.microsoft.com/office/drawing/2014/main" id="{08BE39C3-D98C-4170-A753-F127B8F06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665" y="640080"/>
            <a:ext cx="4017264"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95B689F-EA23-43D5-AD66-CF020C944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781" y="806357"/>
            <a:ext cx="3685032"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676C7F-C348-726D-C698-DF4078568D55}"/>
              </a:ext>
            </a:extLst>
          </p:cNvPr>
          <p:cNvSpPr>
            <a:spLocks noGrp="1"/>
          </p:cNvSpPr>
          <p:nvPr>
            <p:ph idx="1"/>
          </p:nvPr>
        </p:nvSpPr>
        <p:spPr>
          <a:xfrm>
            <a:off x="5553308" y="1583473"/>
            <a:ext cx="6367346" cy="5033896"/>
          </a:xfrm>
        </p:spPr>
        <p:txBody>
          <a:bodyPr>
            <a:normAutofit/>
          </a:bodyPr>
          <a:lstStyle/>
          <a:p>
            <a:pPr>
              <a:lnSpc>
                <a:spcPct val="90000"/>
              </a:lnSpc>
            </a:pPr>
            <a:r>
              <a:rPr lang="en-US" sz="1600" dirty="0">
                <a:solidFill>
                  <a:srgbClr val="FFFFFF"/>
                </a:solidFill>
              </a:rPr>
              <a:t>For </a:t>
            </a:r>
            <a:r>
              <a:rPr lang="en-US" sz="1600" dirty="0">
                <a:solidFill>
                  <a:srgbClr val="FFC000"/>
                </a:solidFill>
              </a:rPr>
              <a:t>opaque</a:t>
            </a:r>
            <a:r>
              <a:rPr lang="en-US" sz="1600" dirty="0">
                <a:solidFill>
                  <a:srgbClr val="FFFFFF"/>
                </a:solidFill>
              </a:rPr>
              <a:t> pixels in the foreground, we just replace the background pixel. </a:t>
            </a:r>
          </a:p>
          <a:p>
            <a:pPr>
              <a:lnSpc>
                <a:spcPct val="90000"/>
              </a:lnSpc>
            </a:pPr>
            <a:r>
              <a:rPr lang="en-US" sz="1600" dirty="0">
                <a:solidFill>
                  <a:srgbClr val="FFFFFF"/>
                </a:solidFill>
              </a:rPr>
              <a:t>For entirely </a:t>
            </a:r>
            <a:r>
              <a:rPr lang="en-US" sz="1600" dirty="0">
                <a:solidFill>
                  <a:srgbClr val="FFC000"/>
                </a:solidFill>
              </a:rPr>
              <a:t>transparent</a:t>
            </a:r>
            <a:r>
              <a:rPr lang="en-US" sz="1600" dirty="0">
                <a:solidFill>
                  <a:srgbClr val="FFFFFF"/>
                </a:solidFill>
              </a:rPr>
              <a:t> foreground pixels, we do not change the background pixel.</a:t>
            </a:r>
          </a:p>
          <a:p>
            <a:pPr>
              <a:lnSpc>
                <a:spcPct val="90000"/>
              </a:lnSpc>
            </a:pPr>
            <a:r>
              <a:rPr lang="en-US" sz="1600" dirty="0">
                <a:solidFill>
                  <a:srgbClr val="FFFFFF"/>
                </a:solidFill>
              </a:rPr>
              <a:t>For </a:t>
            </a:r>
            <a:r>
              <a:rPr lang="en-US" sz="1600" dirty="0">
                <a:solidFill>
                  <a:srgbClr val="FFC000"/>
                </a:solidFill>
              </a:rPr>
              <a:t>partially</a:t>
            </a:r>
            <a:r>
              <a:rPr lang="en-US" sz="1600" dirty="0">
                <a:solidFill>
                  <a:srgbClr val="FFFFFF"/>
                </a:solidFill>
              </a:rPr>
              <a:t> </a:t>
            </a:r>
            <a:r>
              <a:rPr lang="en-US" sz="1600" dirty="0">
                <a:solidFill>
                  <a:srgbClr val="FFC000"/>
                </a:solidFill>
              </a:rPr>
              <a:t>transparent</a:t>
            </a:r>
            <a:r>
              <a:rPr lang="en-US" sz="1600" dirty="0">
                <a:solidFill>
                  <a:srgbClr val="FFFFFF"/>
                </a:solidFill>
              </a:rPr>
              <a:t> pixels, some care must be taken. Partially transparent pixels can occur when the foreground object has partially transparent regions, such as glass. </a:t>
            </a:r>
          </a:p>
          <a:p>
            <a:pPr>
              <a:lnSpc>
                <a:spcPct val="90000"/>
              </a:lnSpc>
            </a:pPr>
            <a:r>
              <a:rPr lang="en-US" sz="1600" dirty="0">
                <a:solidFill>
                  <a:srgbClr val="FFFFFF"/>
                </a:solidFill>
              </a:rPr>
              <a:t>But, the most frequent case where foreground and background must be blended is when the foreground object only partly covers the pixel, either at the edge of the foreground object, or when there are sub-pixel holes such as between the leaves of a distant tree.</a:t>
            </a:r>
          </a:p>
          <a:p>
            <a:pPr>
              <a:lnSpc>
                <a:spcPct val="90000"/>
              </a:lnSpc>
            </a:pPr>
            <a:r>
              <a:rPr lang="en-US" sz="1600" dirty="0">
                <a:solidFill>
                  <a:srgbClr val="FFFFFF"/>
                </a:solidFill>
              </a:rPr>
              <a:t>The α values for all the pixels in an image might be stored in a separate grayscale image, which is then known as an </a:t>
            </a:r>
            <a:r>
              <a:rPr lang="en-US" sz="1600" dirty="0">
                <a:solidFill>
                  <a:srgbClr val="FFC000"/>
                </a:solidFill>
              </a:rPr>
              <a:t>alpha mask </a:t>
            </a:r>
            <a:r>
              <a:rPr lang="en-US" sz="1600" dirty="0">
                <a:solidFill>
                  <a:srgbClr val="FFFFFF"/>
                </a:solidFill>
              </a:rPr>
              <a:t>or </a:t>
            </a:r>
            <a:r>
              <a:rPr lang="en-US" sz="1600" dirty="0">
                <a:solidFill>
                  <a:srgbClr val="FFC000"/>
                </a:solidFill>
              </a:rPr>
              <a:t>transparency</a:t>
            </a:r>
            <a:r>
              <a:rPr lang="en-US" sz="1600" dirty="0">
                <a:solidFill>
                  <a:srgbClr val="FFFFFF"/>
                </a:solidFill>
              </a:rPr>
              <a:t> </a:t>
            </a:r>
            <a:r>
              <a:rPr lang="en-US" sz="1600" dirty="0">
                <a:solidFill>
                  <a:srgbClr val="FFC000"/>
                </a:solidFill>
              </a:rPr>
              <a:t>mask</a:t>
            </a:r>
            <a:r>
              <a:rPr lang="en-US" sz="1600" dirty="0">
                <a:solidFill>
                  <a:srgbClr val="FFFFFF"/>
                </a:solidFill>
              </a:rPr>
              <a:t>. Or the information can be stored as a fourth channel in an RGB image, in which case it is called the </a:t>
            </a:r>
            <a:r>
              <a:rPr lang="en-US" sz="1600" dirty="0">
                <a:solidFill>
                  <a:srgbClr val="FFC000"/>
                </a:solidFill>
              </a:rPr>
              <a:t>alpha</a:t>
            </a:r>
            <a:r>
              <a:rPr lang="en-US" sz="1600" dirty="0">
                <a:solidFill>
                  <a:srgbClr val="FFFFFF"/>
                </a:solidFill>
              </a:rPr>
              <a:t> </a:t>
            </a:r>
            <a:r>
              <a:rPr lang="en-US" sz="1600" dirty="0">
                <a:solidFill>
                  <a:srgbClr val="FFC000"/>
                </a:solidFill>
              </a:rPr>
              <a:t>channel</a:t>
            </a:r>
            <a:r>
              <a:rPr lang="en-US" sz="1600" dirty="0">
                <a:solidFill>
                  <a:srgbClr val="FFFFFF"/>
                </a:solidFill>
              </a:rPr>
              <a:t>, and the image can be called an </a:t>
            </a:r>
            <a:r>
              <a:rPr lang="en-US" sz="1600" dirty="0">
                <a:solidFill>
                  <a:srgbClr val="FFC000"/>
                </a:solidFill>
              </a:rPr>
              <a:t>RGBA</a:t>
            </a:r>
            <a:r>
              <a:rPr lang="en-US" sz="1600" dirty="0">
                <a:solidFill>
                  <a:srgbClr val="FFFFFF"/>
                </a:solidFill>
              </a:rPr>
              <a:t> image. With 8-bit images, each pixel then takes up 32 bits, which is a conveniently sized chunk in many computer architectures.</a:t>
            </a:r>
            <a:endParaRPr lang="th-TH" sz="1600" dirty="0">
              <a:solidFill>
                <a:srgbClr val="FFFFFF"/>
              </a:solidFill>
            </a:endParaRPr>
          </a:p>
        </p:txBody>
      </p:sp>
      <p:pic>
        <p:nvPicPr>
          <p:cNvPr id="6" name="Picture 5">
            <a:extLst>
              <a:ext uri="{FF2B5EF4-FFF2-40B4-BE49-F238E27FC236}">
                <a16:creationId xmlns:a16="http://schemas.microsoft.com/office/drawing/2014/main" id="{7CC3EA83-2E0E-2EF7-5707-D0D327205230}"/>
              </a:ext>
            </a:extLst>
          </p:cNvPr>
          <p:cNvPicPr>
            <a:picLocks noChangeAspect="1"/>
          </p:cNvPicPr>
          <p:nvPr/>
        </p:nvPicPr>
        <p:blipFill>
          <a:blip r:embed="rId2"/>
          <a:stretch>
            <a:fillRect/>
          </a:stretch>
        </p:blipFill>
        <p:spPr>
          <a:xfrm>
            <a:off x="1252886" y="1724322"/>
            <a:ext cx="2571750" cy="476250"/>
          </a:xfrm>
          <a:prstGeom prst="rect">
            <a:avLst/>
          </a:prstGeom>
        </p:spPr>
      </p:pic>
      <p:sp>
        <p:nvSpPr>
          <p:cNvPr id="8" name="TextBox 7">
            <a:extLst>
              <a:ext uri="{FF2B5EF4-FFF2-40B4-BE49-F238E27FC236}">
                <a16:creationId xmlns:a16="http://schemas.microsoft.com/office/drawing/2014/main" id="{DEB14DAD-1ED7-9E67-2406-2BACF026F97C}"/>
              </a:ext>
            </a:extLst>
          </p:cNvPr>
          <p:cNvSpPr txBox="1"/>
          <p:nvPr/>
        </p:nvSpPr>
        <p:spPr>
          <a:xfrm>
            <a:off x="1527717" y="2858703"/>
            <a:ext cx="184731" cy="369332"/>
          </a:xfrm>
          <a:prstGeom prst="rect">
            <a:avLst/>
          </a:prstGeom>
          <a:noFill/>
        </p:spPr>
        <p:txBody>
          <a:bodyPr wrap="none" rtlCol="0">
            <a:spAutoFit/>
          </a:bodyPr>
          <a:lstStyle/>
          <a:p>
            <a:endParaRPr lang="th-TH" dirty="0"/>
          </a:p>
        </p:txBody>
      </p:sp>
      <p:pic>
        <p:nvPicPr>
          <p:cNvPr id="11" name="Picture 10">
            <a:extLst>
              <a:ext uri="{FF2B5EF4-FFF2-40B4-BE49-F238E27FC236}">
                <a16:creationId xmlns:a16="http://schemas.microsoft.com/office/drawing/2014/main" id="{FAEF15E9-F93B-8907-B978-8F9EE96FDE6B}"/>
              </a:ext>
            </a:extLst>
          </p:cNvPr>
          <p:cNvPicPr>
            <a:picLocks noChangeAspect="1"/>
          </p:cNvPicPr>
          <p:nvPr/>
        </p:nvPicPr>
        <p:blipFill>
          <a:blip r:embed="rId3"/>
          <a:stretch>
            <a:fillRect/>
          </a:stretch>
        </p:blipFill>
        <p:spPr>
          <a:xfrm>
            <a:off x="843308" y="3270665"/>
            <a:ext cx="3657977" cy="2225310"/>
          </a:xfrm>
          <a:prstGeom prst="rect">
            <a:avLst/>
          </a:prstGeom>
        </p:spPr>
      </p:pic>
    </p:spTree>
    <p:extLst>
      <p:ext uri="{BB962C8B-B14F-4D97-AF65-F5344CB8AC3E}">
        <p14:creationId xmlns:p14="http://schemas.microsoft.com/office/powerpoint/2010/main" val="1617431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2B1FA12-5688-FB49-05ED-1AA62B85AD8E}"/>
              </a:ext>
            </a:extLst>
          </p:cNvPr>
          <p:cNvPicPr>
            <a:picLocks noChangeAspect="1"/>
          </p:cNvPicPr>
          <p:nvPr/>
        </p:nvPicPr>
        <p:blipFill>
          <a:blip r:embed="rId2"/>
          <a:stretch>
            <a:fillRect/>
          </a:stretch>
        </p:blipFill>
        <p:spPr>
          <a:xfrm>
            <a:off x="1808604" y="138423"/>
            <a:ext cx="8574792" cy="6581153"/>
          </a:xfrm>
          <a:prstGeom prst="rect">
            <a:avLst/>
          </a:prstGeom>
        </p:spPr>
      </p:pic>
    </p:spTree>
    <p:extLst>
      <p:ext uri="{BB962C8B-B14F-4D97-AF65-F5344CB8AC3E}">
        <p14:creationId xmlns:p14="http://schemas.microsoft.com/office/powerpoint/2010/main" val="57283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7B25D-7D51-DC29-F3D3-D86F9738E1C1}"/>
              </a:ext>
            </a:extLst>
          </p:cNvPr>
          <p:cNvSpPr>
            <a:spLocks noGrp="1"/>
          </p:cNvSpPr>
          <p:nvPr>
            <p:ph type="title"/>
          </p:nvPr>
        </p:nvSpPr>
        <p:spPr/>
        <p:txBody>
          <a:bodyPr/>
          <a:lstStyle/>
          <a:p>
            <a:r>
              <a:rPr lang="en-US" dirty="0"/>
              <a:t>Revisiting </a:t>
            </a:r>
            <a:br>
              <a:rPr lang="en-US" dirty="0"/>
            </a:br>
            <a:r>
              <a:rPr lang="en-US" dirty="0"/>
              <a:t>the traditional pipeline</a:t>
            </a:r>
            <a:endParaRPr lang="th-TH" dirty="0"/>
          </a:p>
        </p:txBody>
      </p:sp>
      <p:sp>
        <p:nvSpPr>
          <p:cNvPr id="3" name="Text Placeholder 2">
            <a:extLst>
              <a:ext uri="{FF2B5EF4-FFF2-40B4-BE49-F238E27FC236}">
                <a16:creationId xmlns:a16="http://schemas.microsoft.com/office/drawing/2014/main" id="{A15DB8E2-B227-8419-8B8D-88495EF3B6E4}"/>
              </a:ext>
            </a:extLst>
          </p:cNvPr>
          <p:cNvSpPr>
            <a:spLocks noGrp="1"/>
          </p:cNvSpPr>
          <p:nvPr>
            <p:ph type="body" idx="1"/>
          </p:nvPr>
        </p:nvSpPr>
        <p:spPr/>
        <p:txBody>
          <a:bodyPr/>
          <a:lstStyle/>
          <a:p>
            <a:r>
              <a:rPr lang="en-US" dirty="0"/>
              <a:t>Object (Shape) modelling</a:t>
            </a:r>
          </a:p>
          <a:p>
            <a:r>
              <a:rPr lang="en-US" dirty="0"/>
              <a:t>Appearance modelling</a:t>
            </a:r>
          </a:p>
          <a:p>
            <a:r>
              <a:rPr lang="en-US" dirty="0"/>
              <a:t>Rendering</a:t>
            </a:r>
            <a:endParaRPr lang="th-TH" dirty="0"/>
          </a:p>
        </p:txBody>
      </p:sp>
    </p:spTree>
    <p:extLst>
      <p:ext uri="{BB962C8B-B14F-4D97-AF65-F5344CB8AC3E}">
        <p14:creationId xmlns:p14="http://schemas.microsoft.com/office/powerpoint/2010/main" val="611047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E464F-6A52-F000-6565-E1C7548A189D}"/>
              </a:ext>
            </a:extLst>
          </p:cNvPr>
          <p:cNvSpPr>
            <a:spLocks noGrp="1"/>
          </p:cNvSpPr>
          <p:nvPr>
            <p:ph type="title"/>
          </p:nvPr>
        </p:nvSpPr>
        <p:spPr>
          <a:xfrm>
            <a:off x="5445496" y="978776"/>
            <a:ext cx="5925310" cy="1174991"/>
          </a:xfrm>
        </p:spPr>
        <p:txBody>
          <a:bodyPr>
            <a:normAutofit/>
          </a:bodyPr>
          <a:lstStyle/>
          <a:p>
            <a:r>
              <a:rPr lang="en-US" sz="2400"/>
              <a:t>geometry</a:t>
            </a:r>
            <a:endParaRPr lang="th-TH" sz="2400"/>
          </a:p>
        </p:txBody>
      </p:sp>
      <p:pic>
        <p:nvPicPr>
          <p:cNvPr id="24" name="Picture 23" descr="A network formed by white dots">
            <a:extLst>
              <a:ext uri="{FF2B5EF4-FFF2-40B4-BE49-F238E27FC236}">
                <a16:creationId xmlns:a16="http://schemas.microsoft.com/office/drawing/2014/main" id="{FF736398-A70A-88D1-909E-E5BEBF695C36}"/>
              </a:ext>
            </a:extLst>
          </p:cNvPr>
          <p:cNvPicPr>
            <a:picLocks noChangeAspect="1"/>
          </p:cNvPicPr>
          <p:nvPr/>
        </p:nvPicPr>
        <p:blipFill rotWithShape="1">
          <a:blip r:embed="rId2"/>
          <a:srcRect l="45061" r="2647" b="-1"/>
          <a:stretch/>
        </p:blipFill>
        <p:spPr>
          <a:xfrm>
            <a:off x="20" y="10"/>
            <a:ext cx="4657325" cy="6857990"/>
          </a:xfrm>
          <a:prstGeom prst="rect">
            <a:avLst/>
          </a:prstGeom>
        </p:spPr>
      </p:pic>
      <p:sp>
        <p:nvSpPr>
          <p:cNvPr id="25" name="Content Placeholder 2">
            <a:extLst>
              <a:ext uri="{FF2B5EF4-FFF2-40B4-BE49-F238E27FC236}">
                <a16:creationId xmlns:a16="http://schemas.microsoft.com/office/drawing/2014/main" id="{D4178E91-4BF1-1280-B099-D6E64E9F1FC7}"/>
              </a:ext>
            </a:extLst>
          </p:cNvPr>
          <p:cNvSpPr>
            <a:spLocks noGrp="1"/>
          </p:cNvSpPr>
          <p:nvPr>
            <p:ph idx="1"/>
          </p:nvPr>
        </p:nvSpPr>
        <p:spPr>
          <a:xfrm>
            <a:off x="4795935" y="2369976"/>
            <a:ext cx="7396045" cy="4292081"/>
          </a:xfrm>
        </p:spPr>
        <p:txBody>
          <a:bodyPr>
            <a:normAutofit/>
          </a:bodyPr>
          <a:lstStyle/>
          <a:p>
            <a:pPr>
              <a:lnSpc>
                <a:spcPct val="90000"/>
              </a:lnSpc>
            </a:pPr>
            <a:r>
              <a:rPr lang="en-US" sz="1600" dirty="0"/>
              <a:t>A coordinate system is used to define how data points are associated and operated.</a:t>
            </a:r>
          </a:p>
          <a:p>
            <a:pPr>
              <a:lnSpc>
                <a:spcPct val="90000"/>
              </a:lnSpc>
            </a:pPr>
            <a:r>
              <a:rPr lang="en-US" sz="1600" dirty="0"/>
              <a:t>In 2D graphics, a pair of values (x, y) describes a point of 2D objects, embedded in a 2D space which will be drawn as an image.</a:t>
            </a:r>
          </a:p>
          <a:p>
            <a:pPr lvl="1">
              <a:lnSpc>
                <a:spcPct val="90000"/>
              </a:lnSpc>
              <a:buFont typeface="Wingdings" panose="05000000000000000000" pitchFamily="2" charset="2"/>
              <a:buChar char="v"/>
            </a:pPr>
            <a:r>
              <a:rPr lang="en-US" dirty="0">
                <a:solidFill>
                  <a:schemeClr val="accent6">
                    <a:lumMod val="75000"/>
                  </a:schemeClr>
                </a:solidFill>
              </a:rPr>
              <a:t>Mathematical formulations </a:t>
            </a:r>
            <a:r>
              <a:rPr lang="en-US" dirty="0"/>
              <a:t>can be used to create 2D objects such as lines, circles, and triangles.</a:t>
            </a:r>
          </a:p>
          <a:p>
            <a:pPr lvl="1">
              <a:lnSpc>
                <a:spcPct val="90000"/>
              </a:lnSpc>
              <a:buFont typeface="Wingdings" panose="05000000000000000000" pitchFamily="2" charset="2"/>
              <a:buChar char="v"/>
            </a:pPr>
            <a:r>
              <a:rPr lang="en-US" dirty="0"/>
              <a:t>Explicit representations, on the other hands, construct 2D objects by connecting points.</a:t>
            </a:r>
          </a:p>
          <a:p>
            <a:pPr>
              <a:lnSpc>
                <a:spcPct val="90000"/>
              </a:lnSpc>
            </a:pPr>
            <a:r>
              <a:rPr lang="en-US" sz="1600" dirty="0"/>
              <a:t>In 3D graphics, a tuple consisting of (x, y, z) defines a point of 3D objects embedded in a 3D space.</a:t>
            </a:r>
          </a:p>
          <a:p>
            <a:pPr lvl="1">
              <a:lnSpc>
                <a:spcPct val="90000"/>
              </a:lnSpc>
              <a:buFont typeface="Wingdings" panose="05000000000000000000" pitchFamily="2" charset="2"/>
              <a:buChar char="v"/>
            </a:pPr>
            <a:r>
              <a:rPr lang="en-US" dirty="0"/>
              <a:t>Creating a 3D shape explicitly requires </a:t>
            </a:r>
            <a:r>
              <a:rPr lang="en-US" dirty="0">
                <a:solidFill>
                  <a:schemeClr val="accent6">
                    <a:lumMod val="75000"/>
                  </a:schemeClr>
                </a:solidFill>
              </a:rPr>
              <a:t>a set of points and edges</a:t>
            </a:r>
            <a:r>
              <a:rPr lang="en-US" dirty="0"/>
              <a:t>. </a:t>
            </a:r>
          </a:p>
          <a:p>
            <a:pPr lvl="1">
              <a:lnSpc>
                <a:spcPct val="90000"/>
              </a:lnSpc>
              <a:buFont typeface="Wingdings" panose="05000000000000000000" pitchFamily="2" charset="2"/>
              <a:buChar char="v"/>
            </a:pPr>
            <a:r>
              <a:rPr lang="en-US" dirty="0"/>
              <a:t>Points constitute the fundamental building blocks for </a:t>
            </a:r>
            <a:r>
              <a:rPr lang="en-US" dirty="0">
                <a:solidFill>
                  <a:schemeClr val="accent6">
                    <a:lumMod val="75000"/>
                  </a:schemeClr>
                </a:solidFill>
              </a:rPr>
              <a:t>specifying the geometric location of 3D objects</a:t>
            </a:r>
            <a:r>
              <a:rPr lang="en-US" dirty="0"/>
              <a:t>.  </a:t>
            </a:r>
          </a:p>
          <a:p>
            <a:pPr lvl="1">
              <a:lnSpc>
                <a:spcPct val="90000"/>
              </a:lnSpc>
              <a:buFont typeface="Wingdings" panose="05000000000000000000" pitchFamily="2" charset="2"/>
              <a:buChar char="v"/>
            </a:pPr>
            <a:r>
              <a:rPr lang="en-US" dirty="0"/>
              <a:t>Edges build up </a:t>
            </a:r>
            <a:r>
              <a:rPr lang="en-US" dirty="0">
                <a:solidFill>
                  <a:schemeClr val="accent6">
                    <a:lumMod val="75000"/>
                  </a:schemeClr>
                </a:solidFill>
              </a:rPr>
              <a:t>surfaces from connected points</a:t>
            </a:r>
            <a:r>
              <a:rPr lang="en-US" dirty="0"/>
              <a:t>. If a set of points are defined with different set of edges, we will obtain different shapes of the object.  </a:t>
            </a:r>
            <a:endParaRPr lang="th-TH" dirty="0"/>
          </a:p>
        </p:txBody>
      </p:sp>
    </p:spTree>
    <p:extLst>
      <p:ext uri="{BB962C8B-B14F-4D97-AF65-F5344CB8AC3E}">
        <p14:creationId xmlns:p14="http://schemas.microsoft.com/office/powerpoint/2010/main" val="3324701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2E80-0388-A4BC-A675-4C1F553814C4}"/>
              </a:ext>
            </a:extLst>
          </p:cNvPr>
          <p:cNvSpPr>
            <a:spLocks noGrp="1"/>
          </p:cNvSpPr>
          <p:nvPr>
            <p:ph type="title"/>
          </p:nvPr>
        </p:nvSpPr>
        <p:spPr>
          <a:xfrm>
            <a:off x="5271796" y="2386744"/>
            <a:ext cx="6531427" cy="1645920"/>
          </a:xfrm>
        </p:spPr>
        <p:txBody>
          <a:bodyPr vert="horz" lIns="274320" tIns="182880" rIns="274320" bIns="182880" rtlCol="0" anchor="ctr" anchorCtr="1">
            <a:normAutofit/>
          </a:bodyPr>
          <a:lstStyle/>
          <a:p>
            <a:r>
              <a:rPr lang="en-US" sz="2400" cap="none" dirty="0">
                <a:solidFill>
                  <a:srgbClr val="262626"/>
                </a:solidFill>
              </a:rPr>
              <a:t>Learn more about geometry, 2D graphics and 3D graphics in week 2 – 4.</a:t>
            </a:r>
          </a:p>
        </p:txBody>
      </p:sp>
      <p:pic>
        <p:nvPicPr>
          <p:cNvPr id="12" name="Picture 11" descr="3D rendering of a shape hole toy with square, triangle, and circle shapes">
            <a:extLst>
              <a:ext uri="{FF2B5EF4-FFF2-40B4-BE49-F238E27FC236}">
                <a16:creationId xmlns:a16="http://schemas.microsoft.com/office/drawing/2014/main" id="{8C8127CA-8B5A-5C29-7636-DF3746725244}"/>
              </a:ext>
            </a:extLst>
          </p:cNvPr>
          <p:cNvPicPr>
            <a:picLocks noChangeAspect="1"/>
          </p:cNvPicPr>
          <p:nvPr/>
        </p:nvPicPr>
        <p:blipFill rotWithShape="1">
          <a:blip r:embed="rId2"/>
          <a:srcRect l="20007" r="29093"/>
          <a:stretch/>
        </p:blipFill>
        <p:spPr>
          <a:xfrm>
            <a:off x="20" y="10"/>
            <a:ext cx="4654277" cy="6857990"/>
          </a:xfrm>
          <a:prstGeom prst="rect">
            <a:avLst/>
          </a:prstGeom>
        </p:spPr>
      </p:pic>
    </p:spTree>
    <p:extLst>
      <p:ext uri="{BB962C8B-B14F-4D97-AF65-F5344CB8AC3E}">
        <p14:creationId xmlns:p14="http://schemas.microsoft.com/office/powerpoint/2010/main" val="3428512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3144-4764-5752-9865-F721A473AC13}"/>
              </a:ext>
            </a:extLst>
          </p:cNvPr>
          <p:cNvSpPr>
            <a:spLocks noGrp="1"/>
          </p:cNvSpPr>
          <p:nvPr>
            <p:ph type="title"/>
          </p:nvPr>
        </p:nvSpPr>
        <p:spPr/>
        <p:txBody>
          <a:bodyPr/>
          <a:lstStyle/>
          <a:p>
            <a:r>
              <a:rPr lang="en-US" dirty="0"/>
              <a:t>Object manipulation</a:t>
            </a:r>
            <a:endParaRPr lang="th-TH" dirty="0"/>
          </a:p>
        </p:txBody>
      </p:sp>
      <p:sp>
        <p:nvSpPr>
          <p:cNvPr id="3" name="Content Placeholder 2">
            <a:extLst>
              <a:ext uri="{FF2B5EF4-FFF2-40B4-BE49-F238E27FC236}">
                <a16:creationId xmlns:a16="http://schemas.microsoft.com/office/drawing/2014/main" id="{F7AD51E4-D8C7-2BCC-248E-B5A21973A72C}"/>
              </a:ext>
            </a:extLst>
          </p:cNvPr>
          <p:cNvSpPr>
            <a:spLocks noGrp="1"/>
          </p:cNvSpPr>
          <p:nvPr>
            <p:ph idx="1"/>
          </p:nvPr>
        </p:nvSpPr>
        <p:spPr>
          <a:xfrm>
            <a:off x="2231136" y="2638044"/>
            <a:ext cx="7729728" cy="3641458"/>
          </a:xfrm>
        </p:spPr>
        <p:txBody>
          <a:bodyPr>
            <a:normAutofit/>
          </a:bodyPr>
          <a:lstStyle/>
          <a:p>
            <a:r>
              <a:rPr lang="en-US" dirty="0"/>
              <a:t>Supposed that we create a 3D car.  The car can be modeled with triangles and spheres. (These basic shapes are called </a:t>
            </a:r>
            <a:r>
              <a:rPr lang="en-US" dirty="0">
                <a:solidFill>
                  <a:schemeClr val="accent6">
                    <a:lumMod val="75000"/>
                  </a:schemeClr>
                </a:solidFill>
              </a:rPr>
              <a:t>primitives</a:t>
            </a:r>
            <a:r>
              <a:rPr lang="en-US" dirty="0"/>
              <a:t>.)</a:t>
            </a:r>
          </a:p>
          <a:p>
            <a:r>
              <a:rPr lang="en-US" dirty="0"/>
              <a:t>The illusion of a moving car in computer graphics can be achieved through a combination of </a:t>
            </a:r>
            <a:r>
              <a:rPr lang="en-US" dirty="0">
                <a:solidFill>
                  <a:schemeClr val="accent6">
                    <a:lumMod val="75000"/>
                  </a:schemeClr>
                </a:solidFill>
              </a:rPr>
              <a:t>geometric transformations</a:t>
            </a:r>
            <a:r>
              <a:rPr lang="en-US" dirty="0"/>
              <a:t>: translation to simulate linear movement, rotation for animating wheel spin, and scaling to depict variations in car size.</a:t>
            </a:r>
          </a:p>
          <a:p>
            <a:r>
              <a:rPr lang="en-US" dirty="0"/>
              <a:t>In computer graphics, objects and scenes exist within a virtual world. To precisely manipulate and position these elements, we rely on multiple coordinate systems. There are three key coordinate systems that work together seamlessly. These systems are defined as </a:t>
            </a:r>
            <a:r>
              <a:rPr lang="en-US" dirty="0">
                <a:solidFill>
                  <a:schemeClr val="accent6">
                    <a:lumMod val="75000"/>
                  </a:schemeClr>
                </a:solidFill>
              </a:rPr>
              <a:t>world space</a:t>
            </a:r>
            <a:r>
              <a:rPr lang="en-US" dirty="0"/>
              <a:t>, </a:t>
            </a:r>
            <a:r>
              <a:rPr lang="en-US" dirty="0">
                <a:solidFill>
                  <a:schemeClr val="accent6">
                    <a:lumMod val="75000"/>
                  </a:schemeClr>
                </a:solidFill>
              </a:rPr>
              <a:t>object space </a:t>
            </a:r>
            <a:r>
              <a:rPr lang="en-US" dirty="0"/>
              <a:t>and </a:t>
            </a:r>
            <a:r>
              <a:rPr lang="en-US" dirty="0">
                <a:solidFill>
                  <a:schemeClr val="accent6">
                    <a:lumMod val="75000"/>
                  </a:schemeClr>
                </a:solidFill>
              </a:rPr>
              <a:t>camera space</a:t>
            </a:r>
            <a:r>
              <a:rPr lang="en-US" dirty="0"/>
              <a:t>. Effectively manipulating objects requires understanding the transformations that bridge these spaces. </a:t>
            </a:r>
          </a:p>
        </p:txBody>
      </p:sp>
      <p:sp>
        <p:nvSpPr>
          <p:cNvPr id="4" name="TextBox 3">
            <a:extLst>
              <a:ext uri="{FF2B5EF4-FFF2-40B4-BE49-F238E27FC236}">
                <a16:creationId xmlns:a16="http://schemas.microsoft.com/office/drawing/2014/main" id="{876C0EEA-EB21-6279-7D5C-EFF9BBCF60C2}"/>
              </a:ext>
            </a:extLst>
          </p:cNvPr>
          <p:cNvSpPr txBox="1"/>
          <p:nvPr/>
        </p:nvSpPr>
        <p:spPr>
          <a:xfrm>
            <a:off x="9725812" y="6419461"/>
            <a:ext cx="2466188" cy="369332"/>
          </a:xfrm>
          <a:prstGeom prst="rect">
            <a:avLst/>
          </a:prstGeom>
          <a:noFill/>
        </p:spPr>
        <p:txBody>
          <a:bodyPr wrap="none" rtlCol="0">
            <a:spAutoFit/>
          </a:bodyPr>
          <a:lstStyle/>
          <a:p>
            <a:r>
              <a:rPr lang="en-US" dirty="0"/>
              <a:t>Week 5 : Transformation</a:t>
            </a:r>
            <a:endParaRPr lang="th-TH" dirty="0"/>
          </a:p>
        </p:txBody>
      </p:sp>
      <p:pic>
        <p:nvPicPr>
          <p:cNvPr id="2050" name="Picture 2" descr="Vishnu T - Chevrolet car 3d model">
            <a:extLst>
              <a:ext uri="{FF2B5EF4-FFF2-40B4-BE49-F238E27FC236}">
                <a16:creationId xmlns:a16="http://schemas.microsoft.com/office/drawing/2014/main" id="{C1495627-7FA0-4992-8C3B-0E4E88290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3338" y="4704589"/>
            <a:ext cx="2231136" cy="150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207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A513-E1B5-A1FD-4BBA-AE2734127C9C}"/>
              </a:ext>
            </a:extLst>
          </p:cNvPr>
          <p:cNvSpPr>
            <a:spLocks noGrp="1"/>
          </p:cNvSpPr>
          <p:nvPr>
            <p:ph type="title"/>
          </p:nvPr>
        </p:nvSpPr>
        <p:spPr>
          <a:xfrm>
            <a:off x="804672" y="964692"/>
            <a:ext cx="5894832" cy="1188720"/>
          </a:xfrm>
        </p:spPr>
        <p:txBody>
          <a:bodyPr>
            <a:normAutofit/>
          </a:bodyPr>
          <a:lstStyle/>
          <a:p>
            <a:r>
              <a:rPr lang="en-US"/>
              <a:t>appearance</a:t>
            </a:r>
            <a:endParaRPr lang="th-TH" dirty="0"/>
          </a:p>
        </p:txBody>
      </p:sp>
      <p:sp>
        <p:nvSpPr>
          <p:cNvPr id="3" name="Content Placeholder 2">
            <a:extLst>
              <a:ext uri="{FF2B5EF4-FFF2-40B4-BE49-F238E27FC236}">
                <a16:creationId xmlns:a16="http://schemas.microsoft.com/office/drawing/2014/main" id="{F0E9B567-28E3-5C81-6EF4-DFFE95960B0C}"/>
              </a:ext>
            </a:extLst>
          </p:cNvPr>
          <p:cNvSpPr>
            <a:spLocks noGrp="1"/>
          </p:cNvSpPr>
          <p:nvPr>
            <p:ph idx="1"/>
          </p:nvPr>
        </p:nvSpPr>
        <p:spPr>
          <a:xfrm>
            <a:off x="245806" y="2251587"/>
            <a:ext cx="7140900" cy="4404852"/>
          </a:xfrm>
        </p:spPr>
        <p:txBody>
          <a:bodyPr>
            <a:normAutofit/>
          </a:bodyPr>
          <a:lstStyle/>
          <a:p>
            <a:pPr>
              <a:lnSpc>
                <a:spcPct val="90000"/>
              </a:lnSpc>
            </a:pPr>
            <a:r>
              <a:rPr lang="en-US" sz="1600"/>
              <a:t>Human visual system classifies objects based on their appearance.</a:t>
            </a:r>
          </a:p>
          <a:p>
            <a:pPr>
              <a:lnSpc>
                <a:spcPct val="90000"/>
              </a:lnSpc>
            </a:pPr>
            <a:r>
              <a:rPr lang="en-US" sz="1600"/>
              <a:t>The </a:t>
            </a:r>
            <a:r>
              <a:rPr lang="en-US" sz="1600">
                <a:solidFill>
                  <a:srgbClr val="FF0000"/>
                </a:solidFill>
              </a:rPr>
              <a:t>interaction of light</a:t>
            </a:r>
            <a:r>
              <a:rPr lang="en-US" sz="1600"/>
              <a:t> with an object's physical characteristics determines the specific wavelengths of light reflected to our eyes, resulting in our perception of color.</a:t>
            </a:r>
          </a:p>
          <a:p>
            <a:pPr>
              <a:lnSpc>
                <a:spcPct val="90000"/>
              </a:lnSpc>
            </a:pPr>
            <a:r>
              <a:rPr lang="en-US" sz="1600">
                <a:solidFill>
                  <a:srgbClr val="FF0000"/>
                </a:solidFill>
              </a:rPr>
              <a:t>Color</a:t>
            </a:r>
            <a:r>
              <a:rPr lang="en-US" sz="1600"/>
              <a:t> – the simplest term defining how an object looks like.</a:t>
            </a:r>
          </a:p>
          <a:p>
            <a:pPr>
              <a:lnSpc>
                <a:spcPct val="90000"/>
              </a:lnSpc>
            </a:pPr>
            <a:r>
              <a:rPr lang="en-US" sz="1600">
                <a:solidFill>
                  <a:srgbClr val="FF0000"/>
                </a:solidFill>
              </a:rPr>
              <a:t>Material</a:t>
            </a:r>
            <a:r>
              <a:rPr lang="en-US" sz="1600"/>
              <a:t> – a more sophisticated term describing the visual appearance of surfaces. </a:t>
            </a:r>
          </a:p>
          <a:p>
            <a:pPr lvl="1">
              <a:lnSpc>
                <a:spcPct val="90000"/>
              </a:lnSpc>
            </a:pPr>
            <a:r>
              <a:rPr lang="en-US"/>
              <a:t>Plastics, metals, paints, matte are some examples of materials typically used in our daily life.</a:t>
            </a:r>
          </a:p>
          <a:p>
            <a:pPr lvl="1">
              <a:lnSpc>
                <a:spcPct val="90000"/>
              </a:lnSpc>
            </a:pPr>
            <a:r>
              <a:rPr lang="en-US"/>
              <a:t>Each material has its own intrinsic physical properties. It means that light interacts differently on different kinds of surfaces.</a:t>
            </a:r>
          </a:p>
          <a:p>
            <a:pPr lvl="1">
              <a:lnSpc>
                <a:spcPct val="90000"/>
              </a:lnSpc>
            </a:pPr>
            <a:r>
              <a:rPr lang="en-US"/>
              <a:t>The physical properties of each surface can be modelled analytically or empirically.</a:t>
            </a:r>
          </a:p>
          <a:p>
            <a:pPr>
              <a:lnSpc>
                <a:spcPct val="90000"/>
              </a:lnSpc>
            </a:pPr>
            <a:r>
              <a:rPr lang="en-US" sz="1600">
                <a:solidFill>
                  <a:srgbClr val="FF0000"/>
                </a:solidFill>
              </a:rPr>
              <a:t>Texture</a:t>
            </a:r>
            <a:r>
              <a:rPr lang="en-US" sz="1600"/>
              <a:t> – a special type of materials which each point of its surface is not homogeneous (varying between locations). This material is commonly used in computer graphics applications.</a:t>
            </a:r>
          </a:p>
          <a:p>
            <a:pPr>
              <a:lnSpc>
                <a:spcPct val="90000"/>
              </a:lnSpc>
            </a:pPr>
            <a:endParaRPr lang="en-US" sz="1600"/>
          </a:p>
          <a:p>
            <a:pPr>
              <a:lnSpc>
                <a:spcPct val="90000"/>
              </a:lnSpc>
            </a:pPr>
            <a:endParaRPr lang="th-TH" sz="1600" dirty="0"/>
          </a:p>
        </p:txBody>
      </p:sp>
      <p:sp>
        <p:nvSpPr>
          <p:cNvPr id="10" name="Rectangle 9">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BAD7D0-57C1-A76A-631A-BB2184D26900}"/>
              </a:ext>
            </a:extLst>
          </p:cNvPr>
          <p:cNvPicPr>
            <a:picLocks noChangeAspect="1"/>
          </p:cNvPicPr>
          <p:nvPr/>
        </p:nvPicPr>
        <p:blipFill>
          <a:blip r:embed="rId2"/>
          <a:stretch>
            <a:fillRect/>
          </a:stretch>
        </p:blipFill>
        <p:spPr>
          <a:xfrm>
            <a:off x="7595613" y="1730477"/>
            <a:ext cx="3564125" cy="3527757"/>
          </a:xfrm>
          <a:prstGeom prst="rect">
            <a:avLst/>
          </a:prstGeom>
        </p:spPr>
      </p:pic>
    </p:spTree>
    <p:extLst>
      <p:ext uri="{BB962C8B-B14F-4D97-AF65-F5344CB8AC3E}">
        <p14:creationId xmlns:p14="http://schemas.microsoft.com/office/powerpoint/2010/main" val="2817667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A334-1D86-BA26-D397-549D696AC5DA}"/>
              </a:ext>
            </a:extLst>
          </p:cNvPr>
          <p:cNvSpPr>
            <a:spLocks noGrp="1"/>
          </p:cNvSpPr>
          <p:nvPr>
            <p:ph type="title"/>
          </p:nvPr>
        </p:nvSpPr>
        <p:spPr>
          <a:xfrm>
            <a:off x="7124606" y="418939"/>
            <a:ext cx="4486656" cy="1174991"/>
          </a:xfrm>
        </p:spPr>
        <p:txBody>
          <a:bodyPr>
            <a:normAutofit/>
          </a:bodyPr>
          <a:lstStyle/>
          <a:p>
            <a:r>
              <a:rPr lang="en-US" sz="2400"/>
              <a:t>Shading model</a:t>
            </a:r>
            <a:endParaRPr lang="th-TH" sz="2400"/>
          </a:p>
        </p:txBody>
      </p:sp>
      <p:pic>
        <p:nvPicPr>
          <p:cNvPr id="5" name="Picture 4" descr="One in a crowd">
            <a:extLst>
              <a:ext uri="{FF2B5EF4-FFF2-40B4-BE49-F238E27FC236}">
                <a16:creationId xmlns:a16="http://schemas.microsoft.com/office/drawing/2014/main" id="{5704F30E-2E7D-CBA5-5DFE-F2FBDF79D021}"/>
              </a:ext>
            </a:extLst>
          </p:cNvPr>
          <p:cNvPicPr>
            <a:picLocks noChangeAspect="1"/>
          </p:cNvPicPr>
          <p:nvPr/>
        </p:nvPicPr>
        <p:blipFill rotWithShape="1">
          <a:blip r:embed="rId2"/>
          <a:srcRect l="20813" r="12623"/>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727DF170-77C9-6E52-7315-CC01972432BD}"/>
              </a:ext>
            </a:extLst>
          </p:cNvPr>
          <p:cNvSpPr>
            <a:spLocks noGrp="1"/>
          </p:cNvSpPr>
          <p:nvPr>
            <p:ph idx="1"/>
          </p:nvPr>
        </p:nvSpPr>
        <p:spPr>
          <a:xfrm>
            <a:off x="6105361" y="1726163"/>
            <a:ext cx="6071083" cy="5103844"/>
          </a:xfrm>
        </p:spPr>
        <p:txBody>
          <a:bodyPr>
            <a:normAutofit/>
          </a:bodyPr>
          <a:lstStyle/>
          <a:p>
            <a:pPr>
              <a:lnSpc>
                <a:spcPct val="90000"/>
              </a:lnSpc>
            </a:pPr>
            <a:r>
              <a:rPr lang="en-US" sz="2000" dirty="0"/>
              <a:t>Representing materials can be done using shading model.</a:t>
            </a:r>
          </a:p>
          <a:p>
            <a:pPr>
              <a:lnSpc>
                <a:spcPct val="90000"/>
              </a:lnSpc>
            </a:pPr>
            <a:r>
              <a:rPr lang="en-US" sz="2000" dirty="0"/>
              <a:t>Shading model is used to compute the intensities and colors to display the surface.</a:t>
            </a:r>
          </a:p>
          <a:p>
            <a:pPr>
              <a:lnSpc>
                <a:spcPct val="90000"/>
              </a:lnSpc>
            </a:pPr>
            <a:r>
              <a:rPr lang="en-US" sz="2000" dirty="0"/>
              <a:t>The shading model has two primary ingredients: </a:t>
            </a:r>
          </a:p>
          <a:p>
            <a:pPr lvl="1">
              <a:lnSpc>
                <a:spcPct val="90000"/>
              </a:lnSpc>
            </a:pPr>
            <a:r>
              <a:rPr lang="en-US" sz="2000" dirty="0"/>
              <a:t>properties of the </a:t>
            </a:r>
            <a:r>
              <a:rPr lang="en-US" sz="2000" dirty="0">
                <a:solidFill>
                  <a:srgbClr val="FF0000"/>
                </a:solidFill>
              </a:rPr>
              <a:t>surface</a:t>
            </a:r>
            <a:r>
              <a:rPr lang="en-US" sz="2000" dirty="0"/>
              <a:t> </a:t>
            </a:r>
          </a:p>
          <a:p>
            <a:pPr lvl="1">
              <a:lnSpc>
                <a:spcPct val="90000"/>
              </a:lnSpc>
            </a:pPr>
            <a:r>
              <a:rPr lang="en-US" sz="2000" dirty="0"/>
              <a:t>properties of the </a:t>
            </a:r>
            <a:r>
              <a:rPr lang="en-US" sz="2000" dirty="0">
                <a:solidFill>
                  <a:srgbClr val="FF0000"/>
                </a:solidFill>
              </a:rPr>
              <a:t>illumination</a:t>
            </a:r>
            <a:r>
              <a:rPr lang="en-US" sz="2000" dirty="0"/>
              <a:t> falling on it. </a:t>
            </a:r>
          </a:p>
          <a:p>
            <a:pPr>
              <a:lnSpc>
                <a:spcPct val="90000"/>
              </a:lnSpc>
            </a:pPr>
            <a:r>
              <a:rPr lang="en-US" sz="2000" dirty="0"/>
              <a:t>The principal surface property is its </a:t>
            </a:r>
            <a:r>
              <a:rPr lang="en-US" sz="2000" dirty="0">
                <a:solidFill>
                  <a:srgbClr val="FF0000"/>
                </a:solidFill>
              </a:rPr>
              <a:t>reflectance</a:t>
            </a:r>
            <a:r>
              <a:rPr lang="en-US" sz="2000" dirty="0"/>
              <a:t>, which determines how much of the incident light is reflected. If a surface has different reflectance for the light of different wavelengths, it will appear to be colored.</a:t>
            </a:r>
          </a:p>
          <a:p>
            <a:pPr>
              <a:lnSpc>
                <a:spcPct val="90000"/>
              </a:lnSpc>
            </a:pPr>
            <a:endParaRPr lang="en-US" sz="2000" dirty="0"/>
          </a:p>
          <a:p>
            <a:pPr marL="0" indent="0" algn="r">
              <a:lnSpc>
                <a:spcPct val="90000"/>
              </a:lnSpc>
              <a:buNone/>
            </a:pPr>
            <a:r>
              <a:rPr lang="en-US" sz="2000" dirty="0"/>
              <a:t>Week 6 : Light and color</a:t>
            </a:r>
            <a:endParaRPr lang="th-TH" sz="2000" dirty="0"/>
          </a:p>
        </p:txBody>
      </p:sp>
      <p:sp>
        <p:nvSpPr>
          <p:cNvPr id="8" name="TextBox 7">
            <a:extLst>
              <a:ext uri="{FF2B5EF4-FFF2-40B4-BE49-F238E27FC236}">
                <a16:creationId xmlns:a16="http://schemas.microsoft.com/office/drawing/2014/main" id="{4DA0DC60-8AE8-EC17-79E6-AEB21E831C3B}"/>
              </a:ext>
            </a:extLst>
          </p:cNvPr>
          <p:cNvSpPr txBox="1"/>
          <p:nvPr/>
        </p:nvSpPr>
        <p:spPr>
          <a:xfrm>
            <a:off x="7340856" y="6553008"/>
            <a:ext cx="4835589" cy="276999"/>
          </a:xfrm>
          <a:prstGeom prst="rect">
            <a:avLst/>
          </a:prstGeom>
          <a:noFill/>
        </p:spPr>
        <p:txBody>
          <a:bodyPr wrap="square">
            <a:spAutoFit/>
          </a:bodyPr>
          <a:lstStyle/>
          <a:p>
            <a:r>
              <a:rPr lang="en-US" sz="1200" dirty="0"/>
              <a:t>https://www.javatpoint.com/computer-graphics-introduction-of-shading</a:t>
            </a:r>
            <a:endParaRPr lang="th-TH" sz="1200" dirty="0"/>
          </a:p>
        </p:txBody>
      </p:sp>
    </p:spTree>
    <p:extLst>
      <p:ext uri="{BB962C8B-B14F-4D97-AF65-F5344CB8AC3E}">
        <p14:creationId xmlns:p14="http://schemas.microsoft.com/office/powerpoint/2010/main" val="1641231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5E14-AD0C-9AFB-942D-D646A5A4C9CC}"/>
              </a:ext>
            </a:extLst>
          </p:cNvPr>
          <p:cNvSpPr>
            <a:spLocks noGrp="1"/>
          </p:cNvSpPr>
          <p:nvPr>
            <p:ph type="title"/>
          </p:nvPr>
        </p:nvSpPr>
        <p:spPr>
          <a:xfrm>
            <a:off x="2231136" y="964692"/>
            <a:ext cx="7729728" cy="1188720"/>
          </a:xfrm>
        </p:spPr>
        <p:txBody>
          <a:bodyPr>
            <a:normAutofit/>
          </a:bodyPr>
          <a:lstStyle/>
          <a:p>
            <a:r>
              <a:rPr lang="en-US" dirty="0"/>
              <a:t>image – the output</a:t>
            </a:r>
            <a:endParaRPr lang="th-TH" dirty="0"/>
          </a:p>
        </p:txBody>
      </p:sp>
      <p:graphicFrame>
        <p:nvGraphicFramePr>
          <p:cNvPr id="9" name="Content Placeholder 2">
            <a:extLst>
              <a:ext uri="{FF2B5EF4-FFF2-40B4-BE49-F238E27FC236}">
                <a16:creationId xmlns:a16="http://schemas.microsoft.com/office/drawing/2014/main" id="{B307C52C-F1B4-8D79-8BD0-150B4C385014}"/>
              </a:ext>
            </a:extLst>
          </p:cNvPr>
          <p:cNvGraphicFramePr>
            <a:graphicFrameLocks noGrp="1"/>
          </p:cNvGraphicFramePr>
          <p:nvPr>
            <p:ph idx="1"/>
            <p:extLst>
              <p:ext uri="{D42A27DB-BD31-4B8C-83A1-F6EECF244321}">
                <p14:modId xmlns:p14="http://schemas.microsoft.com/office/powerpoint/2010/main" val="922023218"/>
              </p:ext>
            </p:extLst>
          </p:nvPr>
        </p:nvGraphicFramePr>
        <p:xfrm>
          <a:off x="1015810" y="1781237"/>
          <a:ext cx="10298034" cy="310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7" name="Picture 3">
            <a:extLst>
              <a:ext uri="{FF2B5EF4-FFF2-40B4-BE49-F238E27FC236}">
                <a16:creationId xmlns:a16="http://schemas.microsoft.com/office/drawing/2014/main" id="{7094F8D5-F6F3-DB93-6E4D-F1E60680F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893" y="4081052"/>
            <a:ext cx="5492313" cy="26472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B64DEA4-A5E2-DBD8-64F8-298C1B98674C}"/>
              </a:ext>
            </a:extLst>
          </p:cNvPr>
          <p:cNvSpPr txBox="1"/>
          <p:nvPr/>
        </p:nvSpPr>
        <p:spPr>
          <a:xfrm>
            <a:off x="2666223" y="6680048"/>
            <a:ext cx="4207428" cy="261610"/>
          </a:xfrm>
          <a:prstGeom prst="rect">
            <a:avLst/>
          </a:prstGeom>
          <a:noFill/>
        </p:spPr>
        <p:txBody>
          <a:bodyPr wrap="square">
            <a:spAutoFit/>
          </a:bodyPr>
          <a:lstStyle/>
          <a:p>
            <a:r>
              <a:rPr lang="en-US" sz="1100" dirty="0"/>
              <a:t>https://glumpy.readthedocs.io/en/latest/tutorial/cube-ugly.html</a:t>
            </a:r>
            <a:endParaRPr lang="th-TH" sz="1100" dirty="0"/>
          </a:p>
        </p:txBody>
      </p:sp>
      <p:pic>
        <p:nvPicPr>
          <p:cNvPr id="1029" name="Picture 5">
            <a:extLst>
              <a:ext uri="{FF2B5EF4-FFF2-40B4-BE49-F238E27FC236}">
                <a16:creationId xmlns:a16="http://schemas.microsoft.com/office/drawing/2014/main" id="{B6C81865-57D7-7521-7C52-04E5E6255D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8608" y="4417731"/>
            <a:ext cx="3325236" cy="16938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8646F88-F4EF-7206-3AF7-92AC00D511D0}"/>
              </a:ext>
            </a:extLst>
          </p:cNvPr>
          <p:cNvSpPr txBox="1"/>
          <p:nvPr/>
        </p:nvSpPr>
        <p:spPr>
          <a:xfrm>
            <a:off x="9328280" y="6680048"/>
            <a:ext cx="1747157" cy="261610"/>
          </a:xfrm>
          <a:prstGeom prst="rect">
            <a:avLst/>
          </a:prstGeom>
          <a:noFill/>
        </p:spPr>
        <p:txBody>
          <a:bodyPr wrap="square">
            <a:spAutoFit/>
          </a:bodyPr>
          <a:lstStyle/>
          <a:p>
            <a:r>
              <a:rPr lang="en-US" sz="1100" dirty="0"/>
              <a:t>https://open.gl/drawing</a:t>
            </a:r>
            <a:endParaRPr lang="th-TH" sz="1100" dirty="0"/>
          </a:p>
        </p:txBody>
      </p:sp>
    </p:spTree>
    <p:extLst>
      <p:ext uri="{BB962C8B-B14F-4D97-AF65-F5344CB8AC3E}">
        <p14:creationId xmlns:p14="http://schemas.microsoft.com/office/powerpoint/2010/main" val="103285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0C86C-204D-3990-7743-84608086746A}"/>
              </a:ext>
            </a:extLst>
          </p:cNvPr>
          <p:cNvSpPr>
            <a:spLocks noGrp="1"/>
          </p:cNvSpPr>
          <p:nvPr>
            <p:ph type="title"/>
          </p:nvPr>
        </p:nvSpPr>
        <p:spPr>
          <a:xfrm>
            <a:off x="2231136" y="467418"/>
            <a:ext cx="7729728" cy="1188720"/>
          </a:xfrm>
          <a:solidFill>
            <a:schemeClr val="bg1"/>
          </a:solidFill>
        </p:spPr>
        <p:txBody>
          <a:bodyPr>
            <a:normAutofit/>
          </a:bodyPr>
          <a:lstStyle/>
          <a:p>
            <a:r>
              <a:rPr lang="en-US" dirty="0"/>
              <a:t>Course materials – CG</a:t>
            </a:r>
            <a:endParaRPr lang="th-TH" dirty="0"/>
          </a:p>
        </p:txBody>
      </p:sp>
      <p:sp>
        <p:nvSpPr>
          <p:cNvPr id="3" name="Content Placeholder 2">
            <a:extLst>
              <a:ext uri="{FF2B5EF4-FFF2-40B4-BE49-F238E27FC236}">
                <a16:creationId xmlns:a16="http://schemas.microsoft.com/office/drawing/2014/main" id="{F630260D-0B62-D6A0-2ED3-AEAB9FCBA95A}"/>
              </a:ext>
            </a:extLst>
          </p:cNvPr>
          <p:cNvSpPr>
            <a:spLocks noGrp="1"/>
          </p:cNvSpPr>
          <p:nvPr>
            <p:ph idx="1"/>
          </p:nvPr>
        </p:nvSpPr>
        <p:spPr>
          <a:xfrm>
            <a:off x="1706062" y="2291262"/>
            <a:ext cx="8779512" cy="2879256"/>
          </a:xfrm>
        </p:spPr>
        <p:txBody>
          <a:bodyPr>
            <a:normAutofit/>
          </a:bodyPr>
          <a:lstStyle/>
          <a:p>
            <a:r>
              <a:rPr lang="en-US" dirty="0">
                <a:solidFill>
                  <a:srgbClr val="404040"/>
                </a:solidFill>
              </a:rPr>
              <a:t> Introduction to Computer Graphics by David Eck, Hobart and William Smith Colleges (Open Textbook Library: CC BY-NC-SA). </a:t>
            </a:r>
            <a:r>
              <a:rPr lang="en-US" dirty="0">
                <a:solidFill>
                  <a:srgbClr val="404040"/>
                </a:solidFill>
                <a:hlinkClick r:id="rId2"/>
              </a:rPr>
              <a:t>https://math.hws.edu/graphicsbook/index.html</a:t>
            </a:r>
            <a:endParaRPr lang="en-US" dirty="0">
              <a:solidFill>
                <a:srgbClr val="404040"/>
              </a:solidFill>
            </a:endParaRPr>
          </a:p>
          <a:p>
            <a:r>
              <a:rPr lang="en-US" dirty="0">
                <a:solidFill>
                  <a:srgbClr val="404040"/>
                </a:solidFill>
                <a:hlinkClick r:id="rId3"/>
              </a:rPr>
              <a:t>https://www.scratchapixel.com/</a:t>
            </a:r>
            <a:endParaRPr lang="en-US" dirty="0">
              <a:solidFill>
                <a:srgbClr val="404040"/>
              </a:solidFill>
            </a:endParaRPr>
          </a:p>
          <a:p>
            <a:r>
              <a:rPr lang="en-US" dirty="0">
                <a:solidFill>
                  <a:srgbClr val="404040"/>
                </a:solidFill>
              </a:rPr>
              <a:t>Fundamentals of computer graphics by Steve </a:t>
            </a:r>
            <a:r>
              <a:rPr lang="en-US" dirty="0" err="1">
                <a:solidFill>
                  <a:srgbClr val="404040"/>
                </a:solidFill>
              </a:rPr>
              <a:t>Marschner</a:t>
            </a:r>
            <a:r>
              <a:rPr lang="en-US" dirty="0">
                <a:solidFill>
                  <a:srgbClr val="404040"/>
                </a:solidFill>
              </a:rPr>
              <a:t>, Cornell University, Peter Shirley, Purity, LLC ; with Michael </a:t>
            </a:r>
            <a:r>
              <a:rPr lang="en-US" dirty="0" err="1">
                <a:solidFill>
                  <a:srgbClr val="404040"/>
                </a:solidFill>
              </a:rPr>
              <a:t>Ashikhmin</a:t>
            </a:r>
            <a:r>
              <a:rPr lang="en-US" dirty="0">
                <a:solidFill>
                  <a:srgbClr val="404040"/>
                </a:solidFill>
              </a:rPr>
              <a:t>, Michael </a:t>
            </a:r>
            <a:r>
              <a:rPr lang="en-US" dirty="0" err="1">
                <a:solidFill>
                  <a:srgbClr val="404040"/>
                </a:solidFill>
              </a:rPr>
              <a:t>Gleicher</a:t>
            </a:r>
            <a:r>
              <a:rPr lang="en-US" dirty="0">
                <a:solidFill>
                  <a:srgbClr val="404040"/>
                </a:solidFill>
              </a:rPr>
              <a:t>, Naty Hoffman, Garrett Johnson, Tamara </a:t>
            </a:r>
            <a:r>
              <a:rPr lang="en-US" dirty="0" err="1">
                <a:solidFill>
                  <a:srgbClr val="404040"/>
                </a:solidFill>
              </a:rPr>
              <a:t>Munzner</a:t>
            </a:r>
            <a:r>
              <a:rPr lang="en-US" dirty="0">
                <a:solidFill>
                  <a:srgbClr val="404040"/>
                </a:solidFill>
              </a:rPr>
              <a:t>, Erik Reinhard, William B. Thompson, Peter Willemsen, Brian </a:t>
            </a:r>
            <a:r>
              <a:rPr lang="en-US" dirty="0" err="1">
                <a:solidFill>
                  <a:srgbClr val="404040"/>
                </a:solidFill>
              </a:rPr>
              <a:t>Wyvill</a:t>
            </a:r>
            <a:r>
              <a:rPr lang="en-US" dirty="0">
                <a:solidFill>
                  <a:srgbClr val="404040"/>
                </a:solidFill>
              </a:rPr>
              <a:t>, Fourth edition.</a:t>
            </a:r>
          </a:p>
          <a:p>
            <a:r>
              <a:rPr lang="en-US" dirty="0">
                <a:solidFill>
                  <a:srgbClr val="404040"/>
                </a:solidFill>
              </a:rPr>
              <a:t>Reference URLs in course slides.</a:t>
            </a:r>
            <a:endParaRPr lang="th-TH" dirty="0">
              <a:solidFill>
                <a:srgbClr val="404040"/>
              </a:solidFill>
            </a:endParaRPr>
          </a:p>
        </p:txBody>
      </p:sp>
    </p:spTree>
    <p:extLst>
      <p:ext uri="{BB962C8B-B14F-4D97-AF65-F5344CB8AC3E}">
        <p14:creationId xmlns:p14="http://schemas.microsoft.com/office/powerpoint/2010/main" val="3341558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018EC3-9B63-4B5E-9338-4BBA966AE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D0A5DB-7364-4D8D-A843-EFD9D3690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A4254-A4A6-DF43-066E-F0D7A4C78914}"/>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sz="2600">
                <a:solidFill>
                  <a:schemeClr val="bg1"/>
                </a:solidFill>
              </a:rPr>
              <a:t>Fundamentals of Animation in 3D Graphics</a:t>
            </a:r>
            <a:endParaRPr lang="th-TH" sz="2600">
              <a:solidFill>
                <a:schemeClr val="bg1"/>
              </a:solidFill>
            </a:endParaRPr>
          </a:p>
        </p:txBody>
      </p:sp>
      <p:graphicFrame>
        <p:nvGraphicFramePr>
          <p:cNvPr id="5" name="Content Placeholder 2">
            <a:extLst>
              <a:ext uri="{FF2B5EF4-FFF2-40B4-BE49-F238E27FC236}">
                <a16:creationId xmlns:a16="http://schemas.microsoft.com/office/drawing/2014/main" id="{C51E7C26-2DE0-8B0C-5083-948B3D05F98A}"/>
              </a:ext>
            </a:extLst>
          </p:cNvPr>
          <p:cNvGraphicFramePr>
            <a:graphicFrameLocks noGrp="1"/>
          </p:cNvGraphicFramePr>
          <p:nvPr>
            <p:ph idx="1"/>
            <p:extLst>
              <p:ext uri="{D42A27DB-BD31-4B8C-83A1-F6EECF244321}">
                <p14:modId xmlns:p14="http://schemas.microsoft.com/office/powerpoint/2010/main" val="615002266"/>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4227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Picture 8" descr="Gadgets on a desk">
            <a:extLst>
              <a:ext uri="{FF2B5EF4-FFF2-40B4-BE49-F238E27FC236}">
                <a16:creationId xmlns:a16="http://schemas.microsoft.com/office/drawing/2014/main" id="{4BD68ED0-E13B-3A19-DBE1-1DF0850EAB71}"/>
              </a:ext>
            </a:extLst>
          </p:cNvPr>
          <p:cNvPicPr>
            <a:picLocks noChangeAspect="1"/>
          </p:cNvPicPr>
          <p:nvPr/>
        </p:nvPicPr>
        <p:blipFill rotWithShape="1">
          <a:blip r:embed="rId3"/>
          <a:srcRect t="20678" b="29322"/>
          <a:stretch/>
        </p:blipFill>
        <p:spPr>
          <a:xfrm>
            <a:off x="20" y="10"/>
            <a:ext cx="12191980" cy="4571990"/>
          </a:xfrm>
          <a:prstGeom prst="rect">
            <a:avLst/>
          </a:prstGeom>
        </p:spPr>
      </p:pic>
      <p:sp>
        <p:nvSpPr>
          <p:cNvPr id="2" name="Title 1">
            <a:extLst>
              <a:ext uri="{FF2B5EF4-FFF2-40B4-BE49-F238E27FC236}">
                <a16:creationId xmlns:a16="http://schemas.microsoft.com/office/drawing/2014/main" id="{F6541AC9-7B8D-15E8-6B6D-D5E4FDE7874E}"/>
              </a:ext>
            </a:extLst>
          </p:cNvPr>
          <p:cNvSpPr>
            <a:spLocks noGrp="1"/>
          </p:cNvSpPr>
          <p:nvPr>
            <p:ph type="title"/>
          </p:nvPr>
        </p:nvSpPr>
        <p:spPr>
          <a:xfrm>
            <a:off x="1600200" y="5704731"/>
            <a:ext cx="8991600" cy="926672"/>
          </a:xfrm>
        </p:spPr>
        <p:txBody>
          <a:bodyPr vert="horz" lIns="274320" tIns="182880" rIns="274320" bIns="182880" rtlCol="0" anchor="ctr" anchorCtr="1">
            <a:normAutofit/>
          </a:bodyPr>
          <a:lstStyle/>
          <a:p>
            <a:r>
              <a:rPr lang="en-US" sz="2400">
                <a:solidFill>
                  <a:srgbClr val="262626"/>
                </a:solidFill>
              </a:rPr>
              <a:t>How do video game graphics work?</a:t>
            </a:r>
          </a:p>
        </p:txBody>
      </p:sp>
      <p:sp>
        <p:nvSpPr>
          <p:cNvPr id="7" name="TextBox 6">
            <a:extLst>
              <a:ext uri="{FF2B5EF4-FFF2-40B4-BE49-F238E27FC236}">
                <a16:creationId xmlns:a16="http://schemas.microsoft.com/office/drawing/2014/main" id="{71A6C72D-FF9F-DB1C-8606-BBEA12821963}"/>
              </a:ext>
            </a:extLst>
          </p:cNvPr>
          <p:cNvSpPr txBox="1"/>
          <p:nvPr/>
        </p:nvSpPr>
        <p:spPr>
          <a:xfrm>
            <a:off x="2695194" y="5704731"/>
            <a:ext cx="6801612" cy="513189"/>
          </a:xfrm>
          <a:prstGeom prst="rect">
            <a:avLst/>
          </a:prstGeom>
        </p:spPr>
        <p:txBody>
          <a:bodyPr vert="horz" lIns="91440" tIns="45720" rIns="91440" bIns="45720" rtlCol="0">
            <a:normAutofit/>
          </a:bodyPr>
          <a:lstStyle/>
          <a:p>
            <a:pPr algn="ctr" defTabSz="914400">
              <a:spcBef>
                <a:spcPts val="1000"/>
              </a:spcBef>
              <a:buClr>
                <a:schemeClr val="accent2"/>
              </a:buClr>
            </a:pPr>
            <a:endParaRPr lang="en-US" sz="2000" dirty="0">
              <a:solidFill>
                <a:schemeClr val="tx1">
                  <a:lumMod val="75000"/>
                  <a:lumOff val="25000"/>
                </a:schemeClr>
              </a:solidFill>
            </a:endParaRPr>
          </a:p>
        </p:txBody>
      </p:sp>
      <p:pic>
        <p:nvPicPr>
          <p:cNvPr id="8" name="Online Media 7" title="How do Video Game Graphics Work?">
            <a:hlinkClick r:id="" action="ppaction://media"/>
            <a:extLst>
              <a:ext uri="{FF2B5EF4-FFF2-40B4-BE49-F238E27FC236}">
                <a16:creationId xmlns:a16="http://schemas.microsoft.com/office/drawing/2014/main" id="{2DFF2EFF-3EFB-4F3C-DA34-79E074A24760}"/>
              </a:ext>
            </a:extLst>
          </p:cNvPr>
          <p:cNvPicPr>
            <a:picLocks noRot="1" noChangeAspect="1"/>
          </p:cNvPicPr>
          <p:nvPr>
            <a:videoFile r:link="rId1"/>
          </p:nvPr>
        </p:nvPicPr>
        <p:blipFill>
          <a:blip r:embed="rId4"/>
          <a:stretch>
            <a:fillRect/>
          </a:stretch>
        </p:blipFill>
        <p:spPr>
          <a:xfrm>
            <a:off x="1244300" y="226597"/>
            <a:ext cx="9703399" cy="5478134"/>
          </a:xfrm>
          <a:prstGeom prst="rect">
            <a:avLst/>
          </a:prstGeom>
        </p:spPr>
      </p:pic>
      <p:sp>
        <p:nvSpPr>
          <p:cNvPr id="6" name="TextBox 5">
            <a:extLst>
              <a:ext uri="{FF2B5EF4-FFF2-40B4-BE49-F238E27FC236}">
                <a16:creationId xmlns:a16="http://schemas.microsoft.com/office/drawing/2014/main" id="{F041D714-2695-7351-CF8A-6E571BEAEE92}"/>
              </a:ext>
            </a:extLst>
          </p:cNvPr>
          <p:cNvSpPr txBox="1"/>
          <p:nvPr/>
        </p:nvSpPr>
        <p:spPr>
          <a:xfrm>
            <a:off x="4473183" y="6422646"/>
            <a:ext cx="3812173" cy="276999"/>
          </a:xfrm>
          <a:prstGeom prst="rect">
            <a:avLst/>
          </a:prstGeom>
          <a:noFill/>
        </p:spPr>
        <p:txBody>
          <a:bodyPr wrap="square">
            <a:spAutoFit/>
          </a:bodyPr>
          <a:lstStyle/>
          <a:p>
            <a:r>
              <a:rPr lang="en-US" sz="1200" dirty="0"/>
              <a:t>https://www.youtube.com/watch?v=C8YtdC8mxTU</a:t>
            </a:r>
            <a:endParaRPr lang="th-TH" sz="1200" dirty="0"/>
          </a:p>
        </p:txBody>
      </p:sp>
    </p:spTree>
    <p:extLst>
      <p:ext uri="{BB962C8B-B14F-4D97-AF65-F5344CB8AC3E}">
        <p14:creationId xmlns:p14="http://schemas.microsoft.com/office/powerpoint/2010/main" val="149329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03F56-D3BA-B48D-343A-FC20D905B867}"/>
              </a:ext>
            </a:extLst>
          </p:cNvPr>
          <p:cNvSpPr>
            <a:spLocks noGrp="1"/>
          </p:cNvSpPr>
          <p:nvPr>
            <p:ph type="title"/>
          </p:nvPr>
        </p:nvSpPr>
        <p:spPr>
          <a:xfrm>
            <a:off x="2231136" y="964692"/>
            <a:ext cx="7729728" cy="1188720"/>
          </a:xfrm>
        </p:spPr>
        <p:txBody>
          <a:bodyPr>
            <a:normAutofit/>
          </a:bodyPr>
          <a:lstStyle/>
          <a:p>
            <a:r>
              <a:rPr lang="en-US" dirty="0"/>
              <a:t>Grading</a:t>
            </a:r>
            <a:endParaRPr lang="th-TH" dirty="0"/>
          </a:p>
        </p:txBody>
      </p:sp>
      <p:graphicFrame>
        <p:nvGraphicFramePr>
          <p:cNvPr id="4" name="Content Placeholder 3">
            <a:extLst>
              <a:ext uri="{FF2B5EF4-FFF2-40B4-BE49-F238E27FC236}">
                <a16:creationId xmlns:a16="http://schemas.microsoft.com/office/drawing/2014/main" id="{FD76DB43-320B-4E81-D309-37EF851DEE10}"/>
              </a:ext>
            </a:extLst>
          </p:cNvPr>
          <p:cNvGraphicFramePr>
            <a:graphicFrameLocks noGrp="1"/>
          </p:cNvGraphicFramePr>
          <p:nvPr>
            <p:ph idx="1"/>
            <p:extLst>
              <p:ext uri="{D42A27DB-BD31-4B8C-83A1-F6EECF244321}">
                <p14:modId xmlns:p14="http://schemas.microsoft.com/office/powerpoint/2010/main" val="1920053311"/>
              </p:ext>
            </p:extLst>
          </p:nvPr>
        </p:nvGraphicFramePr>
        <p:xfrm>
          <a:off x="651353" y="2467627"/>
          <a:ext cx="10897644" cy="3921236"/>
        </p:xfrm>
        <a:graphic>
          <a:graphicData uri="http://schemas.openxmlformats.org/drawingml/2006/table">
            <a:tbl>
              <a:tblPr firstRow="1" firstCol="1" bandRow="1"/>
              <a:tblGrid>
                <a:gridCol w="5411244">
                  <a:extLst>
                    <a:ext uri="{9D8B030D-6E8A-4147-A177-3AD203B41FA5}">
                      <a16:colId xmlns:a16="http://schemas.microsoft.com/office/drawing/2014/main" val="1035248237"/>
                    </a:ext>
                  </a:extLst>
                </a:gridCol>
                <a:gridCol w="1268350">
                  <a:extLst>
                    <a:ext uri="{9D8B030D-6E8A-4147-A177-3AD203B41FA5}">
                      <a16:colId xmlns:a16="http://schemas.microsoft.com/office/drawing/2014/main" val="3337777828"/>
                    </a:ext>
                  </a:extLst>
                </a:gridCol>
                <a:gridCol w="1735672">
                  <a:extLst>
                    <a:ext uri="{9D8B030D-6E8A-4147-A177-3AD203B41FA5}">
                      <a16:colId xmlns:a16="http://schemas.microsoft.com/office/drawing/2014/main" val="825464897"/>
                    </a:ext>
                  </a:extLst>
                </a:gridCol>
                <a:gridCol w="1029359">
                  <a:extLst>
                    <a:ext uri="{9D8B030D-6E8A-4147-A177-3AD203B41FA5}">
                      <a16:colId xmlns:a16="http://schemas.microsoft.com/office/drawing/2014/main" val="582483561"/>
                    </a:ext>
                  </a:extLst>
                </a:gridCol>
                <a:gridCol w="1453019">
                  <a:extLst>
                    <a:ext uri="{9D8B030D-6E8A-4147-A177-3AD203B41FA5}">
                      <a16:colId xmlns:a16="http://schemas.microsoft.com/office/drawing/2014/main" val="2681267747"/>
                    </a:ext>
                  </a:extLst>
                </a:gridCol>
              </a:tblGrid>
              <a:tr h="1261660">
                <a:tc rowSpan="2">
                  <a:txBody>
                    <a:bodyPr/>
                    <a:lstStyle/>
                    <a:p>
                      <a:pPr marR="45720" algn="ctr" fontAlgn="ctr">
                        <a:spcBef>
                          <a:spcPts val="0"/>
                        </a:spcBef>
                        <a:spcAft>
                          <a:spcPts val="0"/>
                        </a:spcAft>
                      </a:pPr>
                      <a:r>
                        <a:rPr lang="en-US" sz="2400" b="1" i="0" u="none" strike="noStrike" dirty="0">
                          <a:solidFill>
                            <a:srgbClr val="002060"/>
                          </a:solidFill>
                          <a:effectLst/>
                          <a:latin typeface="TH SarabunPSK" panose="020B0500040200020003" pitchFamily="34" charset="-34"/>
                          <a:ea typeface="Times New Roman" panose="02020603050405020304" pitchFamily="18" charset="0"/>
                          <a:cs typeface="TH SarabunPSK" panose="020B0500040200020003" pitchFamily="34" charset="-34"/>
                        </a:rPr>
                        <a:t>Learning Outcomes</a:t>
                      </a:r>
                      <a:endParaRPr lang="en-US" sz="3200" b="1" i="0" u="none" strike="noStrike" dirty="0">
                        <a:solidFill>
                          <a:srgbClr val="002060"/>
                        </a:solidFill>
                        <a:effectLst/>
                        <a:latin typeface="Arial" panose="020B0604020202020204" pitchFamily="34" charset="0"/>
                      </a:endParaRPr>
                    </a:p>
                  </a:txBody>
                  <a:tcPr marL="112389" marR="112389" marT="56194" marB="5619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3">
                  <a:txBody>
                    <a:bodyPr/>
                    <a:lstStyle/>
                    <a:p>
                      <a:pPr marR="45720" algn="ctr" fontAlgn="t">
                        <a:spcBef>
                          <a:spcPts val="0"/>
                        </a:spcBef>
                        <a:spcAft>
                          <a:spcPts val="0"/>
                        </a:spcAft>
                      </a:pPr>
                      <a:r>
                        <a:rPr lang="en-US" sz="2400" b="1" i="0" u="none" strike="noStrike" dirty="0">
                          <a:solidFill>
                            <a:srgbClr val="002060"/>
                          </a:solidFill>
                          <a:effectLst/>
                          <a:latin typeface="TH SarabunPSK" panose="020B0500040200020003" pitchFamily="34" charset="-34"/>
                          <a:ea typeface="Times New Roman" panose="02020603050405020304" pitchFamily="18" charset="0"/>
                          <a:cs typeface="TH SarabunPSK" panose="020B0500040200020003" pitchFamily="34" charset="-34"/>
                        </a:rPr>
                        <a:t>Evaluation Method*</a:t>
                      </a:r>
                      <a:endParaRPr lang="en-US" sz="3200" b="1" i="0" u="none" strike="noStrike" dirty="0">
                        <a:solidFill>
                          <a:srgbClr val="002060"/>
                        </a:solidFill>
                        <a:effectLst/>
                        <a:latin typeface="Arial" panose="020B0604020202020204" pitchFamily="34" charset="0"/>
                      </a:endParaRPr>
                    </a:p>
                  </a:txBody>
                  <a:tcPr marL="112389" marR="112389" marT="56194" marB="5619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th-TH"/>
                    </a:p>
                  </a:txBody>
                  <a:tcPr/>
                </a:tc>
                <a:tc hMerge="1">
                  <a:txBody>
                    <a:bodyPr/>
                    <a:lstStyle/>
                    <a:p>
                      <a:endParaRPr lang="th-TH"/>
                    </a:p>
                  </a:txBody>
                  <a:tcPr/>
                </a:tc>
                <a:tc>
                  <a:txBody>
                    <a:bodyPr/>
                    <a:lstStyle/>
                    <a:p>
                      <a:pPr marR="45720" algn="ctr" fontAlgn="ctr">
                        <a:spcBef>
                          <a:spcPts val="0"/>
                        </a:spcBef>
                        <a:spcAft>
                          <a:spcPts val="0"/>
                        </a:spcAft>
                      </a:pPr>
                      <a:r>
                        <a:rPr lang="en-US" sz="2400" b="1" i="0" u="none" strike="noStrike" dirty="0">
                          <a:solidFill>
                            <a:srgbClr val="002060"/>
                          </a:solidFill>
                          <a:effectLst/>
                          <a:latin typeface="TH SarabunPSK" panose="020B0500040200020003" pitchFamily="34" charset="-34"/>
                          <a:ea typeface="Times New Roman" panose="02020603050405020304" pitchFamily="18" charset="0"/>
                          <a:cs typeface="TH SarabunPSK" panose="020B0500040200020003" pitchFamily="34" charset="-34"/>
                        </a:rPr>
                        <a:t>Weight</a:t>
                      </a:r>
                      <a:r>
                        <a:rPr lang="en-US" sz="2400" b="1" i="0" u="none" strike="noStrike" dirty="0">
                          <a:solidFill>
                            <a:srgbClr val="002060"/>
                          </a:solidFill>
                          <a:effectLst/>
                          <a:latin typeface="Arial" panose="020B0604020202020204" pitchFamily="34" charset="0"/>
                          <a:ea typeface="Times New Roman" panose="02020603050405020304" pitchFamily="18" charset="0"/>
                          <a:cs typeface="TH SarabunPSK" panose="020B0500040200020003" pitchFamily="34" charset="-34"/>
                        </a:rPr>
                        <a:t>​</a:t>
                      </a:r>
                      <a:r>
                        <a:rPr lang="en-US" sz="2400" b="1" i="0" u="none" strike="noStrike" dirty="0">
                          <a:solidFill>
                            <a:srgbClr val="002060"/>
                          </a:solidFill>
                          <a:effectLst/>
                          <a:latin typeface="TH SarabunPSK" panose="020B0500040200020003" pitchFamily="34" charset="-34"/>
                          <a:ea typeface="Times New Roman" panose="02020603050405020304" pitchFamily="18" charset="0"/>
                          <a:cs typeface="TH SarabunPSK" panose="020B0500040200020003" pitchFamily="34" charset="-34"/>
                        </a:rPr>
                        <a:t> </a:t>
                      </a:r>
                      <a:endParaRPr lang="en-US" sz="3200" b="1" i="0" u="none" strike="noStrike" dirty="0">
                        <a:solidFill>
                          <a:srgbClr val="002060"/>
                        </a:solidFill>
                        <a:effectLst/>
                        <a:latin typeface="Arial" panose="020B0604020202020204" pitchFamily="34" charset="0"/>
                      </a:endParaRPr>
                    </a:p>
                    <a:p>
                      <a:pPr marR="45720" algn="ctr" fontAlgn="ctr">
                        <a:spcBef>
                          <a:spcPts val="0"/>
                        </a:spcBef>
                        <a:spcAft>
                          <a:spcPts val="0"/>
                        </a:spcAft>
                      </a:pPr>
                      <a:r>
                        <a:rPr lang="en-US" sz="2400" b="1" i="0" u="none" strike="noStrike" dirty="0">
                          <a:solidFill>
                            <a:srgbClr val="002060"/>
                          </a:solidFill>
                          <a:effectLst/>
                          <a:latin typeface="TH SarabunPSK" panose="020B0500040200020003" pitchFamily="34" charset="-34"/>
                          <a:ea typeface="Times New Roman" panose="02020603050405020304" pitchFamily="18" charset="0"/>
                          <a:cs typeface="TH SarabunPSK" panose="020B0500040200020003" pitchFamily="34" charset="-34"/>
                        </a:rPr>
                        <a:t>(Percentage)</a:t>
                      </a:r>
                      <a:endParaRPr lang="en-US" sz="3200" b="1" i="0" u="none" strike="noStrike" dirty="0">
                        <a:solidFill>
                          <a:srgbClr val="002060"/>
                        </a:solidFill>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9648663"/>
                  </a:ext>
                </a:extLst>
              </a:tr>
              <a:tr h="845546">
                <a:tc vMerge="1">
                  <a:txBody>
                    <a:bodyPr/>
                    <a:lstStyle/>
                    <a:p>
                      <a:endParaRPr lang="th-TH"/>
                    </a:p>
                  </a:txBody>
                  <a:tcPr/>
                </a:tc>
                <a:tc>
                  <a:txBody>
                    <a:bodyPr/>
                    <a:lstStyle/>
                    <a:p>
                      <a:pPr marR="45720" algn="ctr" fontAlgn="ctr">
                        <a:spcBef>
                          <a:spcPts val="0"/>
                        </a:spcBef>
                        <a:spcAft>
                          <a:spcPts val="0"/>
                        </a:spcAft>
                      </a:pPr>
                      <a:r>
                        <a:rPr lang="en-US" sz="2400" b="1" i="0" u="none" strike="noStrike">
                          <a:solidFill>
                            <a:srgbClr val="002060"/>
                          </a:solidFill>
                          <a:effectLst/>
                          <a:latin typeface="TH SarabunPSK" panose="020B0500040200020003" pitchFamily="34" charset="-34"/>
                          <a:ea typeface="BrowalliaNew"/>
                          <a:cs typeface="TH SarabunPSK" panose="020B0500040200020003" pitchFamily="34" charset="-34"/>
                        </a:rPr>
                        <a:t>Quiz</a:t>
                      </a:r>
                      <a:endParaRPr lang="en-US" sz="3200" b="1" i="0" u="none" strike="noStrike">
                        <a:solidFill>
                          <a:srgbClr val="002060"/>
                        </a:solidFill>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2400" b="1" i="0" u="none" strike="noStrike">
                          <a:solidFill>
                            <a:srgbClr val="002060"/>
                          </a:solidFill>
                          <a:effectLst/>
                          <a:latin typeface="TH SarabunPSK" panose="020B0500040200020003" pitchFamily="34" charset="-34"/>
                          <a:ea typeface="Times New Roman" panose="02020603050405020304" pitchFamily="18" charset="0"/>
                          <a:cs typeface="TH SarabunPSK" panose="020B0500040200020003" pitchFamily="34" charset="-34"/>
                        </a:rPr>
                        <a:t>Coding Assignment</a:t>
                      </a:r>
                      <a:endParaRPr lang="en-US" sz="3200" b="1" i="0" u="none" strike="noStrike">
                        <a:solidFill>
                          <a:srgbClr val="002060"/>
                        </a:solidFill>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2400" b="1" i="0" u="none" strike="noStrike" dirty="0">
                          <a:solidFill>
                            <a:srgbClr val="002060"/>
                          </a:solidFill>
                          <a:effectLst/>
                          <a:latin typeface="TH SarabunPSK" panose="020B0500040200020003" pitchFamily="34" charset="-34"/>
                          <a:ea typeface="Times New Roman" panose="02020603050405020304" pitchFamily="18" charset="0"/>
                          <a:cs typeface="TH SarabunPSK" panose="020B0500040200020003" pitchFamily="34" charset="-34"/>
                        </a:rPr>
                        <a:t>Project</a:t>
                      </a:r>
                      <a:endParaRPr lang="en-US" sz="3200" b="1" i="0" u="none" strike="noStrike" dirty="0">
                        <a:solidFill>
                          <a:srgbClr val="002060"/>
                        </a:solidFill>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th-TH" sz="2400" b="1" i="0" u="none" strike="noStrike" dirty="0">
                          <a:solidFill>
                            <a:srgbClr val="002060"/>
                          </a:solidFill>
                          <a:effectLst/>
                          <a:latin typeface="TH SarabunPSK" panose="020B0500040200020003" pitchFamily="34" charset="-34"/>
                          <a:ea typeface="Times New Roman" panose="02020603050405020304" pitchFamily="18" charset="0"/>
                          <a:cs typeface="TH SarabunPSK" panose="020B0500040200020003" pitchFamily="34" charset="-34"/>
                        </a:rPr>
                        <a:t> </a:t>
                      </a:r>
                      <a:endParaRPr lang="th-TH" sz="3200" b="1" i="0" u="none" strike="noStrike" dirty="0">
                        <a:solidFill>
                          <a:srgbClr val="002060"/>
                        </a:solidFill>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098392"/>
                  </a:ext>
                </a:extLst>
              </a:tr>
              <a:tr h="362806">
                <a:tc>
                  <a:txBody>
                    <a:bodyPr/>
                    <a:lstStyle/>
                    <a:p>
                      <a:pPr marR="45720" algn="l" fontAlgn="ctr">
                        <a:spcBef>
                          <a:spcPts val="0"/>
                        </a:spcBef>
                        <a:spcAft>
                          <a:spcPts val="0"/>
                        </a:spcAft>
                      </a:pPr>
                      <a:r>
                        <a:rPr lang="en-US" sz="1600" b="0" i="0" u="none" strike="noStrike">
                          <a:effectLst/>
                          <a:latin typeface="TH SarabunPSK" panose="020B0500040200020003" pitchFamily="34" charset="-34"/>
                          <a:ea typeface="Times New Roman" panose="02020603050405020304" pitchFamily="18" charset="0"/>
                          <a:cs typeface="+mn-cs"/>
                        </a:rPr>
                        <a:t>CLO1 Classify use cases for 2D/3D computer graphics and augmented reality.</a:t>
                      </a:r>
                      <a:endParaRPr lang="en-US" sz="1600" b="0" i="0" u="none" strike="noStrike">
                        <a:effectLst/>
                        <a:latin typeface="Arial" panose="020B0604020202020204" pitchFamily="34" charset="0"/>
                        <a:cs typeface="+mn-cs"/>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0" i="0" u="none" strike="noStrike">
                          <a:effectLst/>
                          <a:latin typeface="TH SarabunPSK" panose="020B0500040200020003" pitchFamily="34" charset="-34"/>
                          <a:ea typeface="Times New Roman" panose="02020603050405020304" pitchFamily="18" charset="0"/>
                          <a:cs typeface="TH SarabunPSK" panose="020B0500040200020003" pitchFamily="34" charset="-34"/>
                        </a:rPr>
                        <a:t>5</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th-TH" sz="1700" b="0" i="0" u="none" strike="noStrike">
                          <a:effectLst/>
                          <a:latin typeface="TH SarabunPSK" panose="020B0500040200020003" pitchFamily="34" charset="-34"/>
                          <a:ea typeface="Times New Roman" panose="02020603050405020304" pitchFamily="18" charset="0"/>
                          <a:cs typeface="TH SarabunPSK" panose="020B0500040200020003" pitchFamily="34" charset="-34"/>
                        </a:rPr>
                        <a:t>-</a:t>
                      </a:r>
                      <a:endParaRPr lang="th-TH"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0" i="0" u="none" strike="noStrike">
                          <a:effectLst/>
                          <a:latin typeface="TH SarabunPSK" panose="020B0500040200020003" pitchFamily="34" charset="-34"/>
                          <a:ea typeface="Times New Roman" panose="02020603050405020304" pitchFamily="18" charset="0"/>
                          <a:cs typeface="TH SarabunPSK" panose="020B0500040200020003" pitchFamily="34" charset="-34"/>
                        </a:rPr>
                        <a:t>-</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1" i="0" u="none" strike="noStrike">
                          <a:effectLst/>
                          <a:latin typeface="TH SarabunPSK" panose="020B0500040200020003" pitchFamily="34" charset="-34"/>
                          <a:ea typeface="Times New Roman" panose="02020603050405020304" pitchFamily="18" charset="0"/>
                          <a:cs typeface="TH SarabunPSK" panose="020B0500040200020003" pitchFamily="34" charset="-34"/>
                        </a:rPr>
                        <a:t>5</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5406145"/>
                  </a:ext>
                </a:extLst>
              </a:tr>
              <a:tr h="362806">
                <a:tc>
                  <a:txBody>
                    <a:bodyPr/>
                    <a:lstStyle/>
                    <a:p>
                      <a:pPr marR="45720" algn="l" fontAlgn="ctr">
                        <a:spcBef>
                          <a:spcPts val="0"/>
                        </a:spcBef>
                        <a:spcAft>
                          <a:spcPts val="0"/>
                        </a:spcAft>
                      </a:pPr>
                      <a:r>
                        <a:rPr lang="en-US" sz="1600" b="0" i="0" u="none" strike="noStrike">
                          <a:effectLst/>
                          <a:latin typeface="TH SarabunPSK" panose="020B0500040200020003" pitchFamily="34" charset="-34"/>
                          <a:ea typeface="Times New Roman" panose="02020603050405020304" pitchFamily="18" charset="0"/>
                          <a:cs typeface="+mn-cs"/>
                        </a:rPr>
                        <a:t>CLO2 Produce mathematical representation of 2D and 3D objects.</a:t>
                      </a:r>
                      <a:endParaRPr lang="en-US" sz="1600" b="0" i="0" u="none" strike="noStrike">
                        <a:effectLst/>
                        <a:latin typeface="Arial" panose="020B0604020202020204" pitchFamily="34" charset="0"/>
                        <a:cs typeface="+mn-cs"/>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0" i="0" u="none" strike="noStrike">
                          <a:effectLst/>
                          <a:latin typeface="TH SarabunPSK" panose="020B0500040200020003" pitchFamily="34" charset="-34"/>
                          <a:ea typeface="Times New Roman" panose="02020603050405020304" pitchFamily="18" charset="0"/>
                          <a:cs typeface="TH SarabunPSK" panose="020B0500040200020003" pitchFamily="34" charset="-34"/>
                        </a:rPr>
                        <a:t>5</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0" i="0" u="none" strike="noStrike">
                          <a:effectLst/>
                          <a:latin typeface="TH SarabunPSK" panose="020B0500040200020003" pitchFamily="34" charset="-34"/>
                          <a:ea typeface="Times New Roman" panose="02020603050405020304" pitchFamily="18" charset="0"/>
                          <a:cs typeface="TH SarabunPSK" panose="020B0500040200020003" pitchFamily="34" charset="-34"/>
                        </a:rPr>
                        <a:t>10</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0" i="0" u="none" strike="noStrike">
                          <a:effectLst/>
                          <a:latin typeface="TH SarabunPSK" panose="020B0500040200020003" pitchFamily="34" charset="-34"/>
                          <a:ea typeface="Times New Roman" panose="02020603050405020304" pitchFamily="18" charset="0"/>
                          <a:cs typeface="TH SarabunPSK" panose="020B0500040200020003" pitchFamily="34" charset="-34"/>
                        </a:rPr>
                        <a:t>15</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1" i="0" u="none" strike="noStrike">
                          <a:effectLst/>
                          <a:latin typeface="TH SarabunPSK" panose="020B0500040200020003" pitchFamily="34" charset="-34"/>
                          <a:ea typeface="Times New Roman" panose="02020603050405020304" pitchFamily="18" charset="0"/>
                          <a:cs typeface="TH SarabunPSK" panose="020B0500040200020003" pitchFamily="34" charset="-34"/>
                        </a:rPr>
                        <a:t>30</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4398882"/>
                  </a:ext>
                </a:extLst>
              </a:tr>
              <a:tr h="362806">
                <a:tc>
                  <a:txBody>
                    <a:bodyPr/>
                    <a:lstStyle/>
                    <a:p>
                      <a:pPr marR="45720" algn="l" fontAlgn="ctr">
                        <a:spcBef>
                          <a:spcPts val="0"/>
                        </a:spcBef>
                        <a:spcAft>
                          <a:spcPts val="0"/>
                        </a:spcAft>
                      </a:pPr>
                      <a:r>
                        <a:rPr lang="en-US" sz="1600" b="0" i="0" u="none" strike="noStrike">
                          <a:effectLst/>
                          <a:latin typeface="TH SarabunPSK" panose="020B0500040200020003" pitchFamily="34" charset="-34"/>
                          <a:ea typeface="Times New Roman" panose="02020603050405020304" pitchFamily="18" charset="0"/>
                          <a:cs typeface="+mn-cs"/>
                        </a:rPr>
                        <a:t>CLO3 Generate and Manipulate 2D and 3D computer graphics.</a:t>
                      </a:r>
                      <a:endParaRPr lang="en-US" sz="1600" b="0" i="0" u="none" strike="noStrike">
                        <a:effectLst/>
                        <a:latin typeface="Arial" panose="020B0604020202020204" pitchFamily="34" charset="0"/>
                        <a:cs typeface="+mn-cs"/>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0" i="0" u="none" strike="noStrike" dirty="0">
                          <a:effectLst/>
                          <a:latin typeface="TH SarabunPSK" panose="020B0500040200020003" pitchFamily="34" charset="-34"/>
                          <a:ea typeface="Times New Roman" panose="02020603050405020304" pitchFamily="18" charset="0"/>
                          <a:cs typeface="TH SarabunPSK" panose="020B0500040200020003" pitchFamily="34" charset="-34"/>
                        </a:rPr>
                        <a:t>5</a:t>
                      </a:r>
                      <a:endParaRPr lang="en-US" sz="2200" b="0" i="0" u="none" strike="noStrike" dirty="0">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th-TH" sz="1700" b="0" i="0" u="none" strike="noStrike">
                          <a:effectLst/>
                          <a:latin typeface="TH SarabunPSK" panose="020B0500040200020003" pitchFamily="34" charset="-34"/>
                          <a:ea typeface="Times New Roman" panose="02020603050405020304" pitchFamily="18" charset="0"/>
                          <a:cs typeface="TH SarabunPSK" panose="020B0500040200020003" pitchFamily="34" charset="-34"/>
                        </a:rPr>
                        <a:t>10</a:t>
                      </a:r>
                      <a:endParaRPr lang="th-TH"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th-TH" sz="1700" b="0" i="0" u="none" strike="noStrike">
                          <a:effectLst/>
                          <a:latin typeface="TH SarabunPSK" panose="020B0500040200020003" pitchFamily="34" charset="-34"/>
                          <a:ea typeface="Times New Roman" panose="02020603050405020304" pitchFamily="18" charset="0"/>
                          <a:cs typeface="TH SarabunPSK" panose="020B0500040200020003" pitchFamily="34" charset="-34"/>
                        </a:rPr>
                        <a:t>15</a:t>
                      </a:r>
                      <a:endParaRPr lang="th-TH"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1" i="0" u="none" strike="noStrike">
                          <a:effectLst/>
                          <a:latin typeface="TH SarabunPSK" panose="020B0500040200020003" pitchFamily="34" charset="-34"/>
                          <a:ea typeface="Times New Roman" panose="02020603050405020304" pitchFamily="18" charset="0"/>
                          <a:cs typeface="TH SarabunPSK" panose="020B0500040200020003" pitchFamily="34" charset="-34"/>
                        </a:rPr>
                        <a:t>30</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3900748"/>
                  </a:ext>
                </a:extLst>
              </a:tr>
              <a:tr h="362806">
                <a:tc>
                  <a:txBody>
                    <a:bodyPr/>
                    <a:lstStyle/>
                    <a:p>
                      <a:pPr marR="45720" algn="l" fontAlgn="ctr">
                        <a:spcBef>
                          <a:spcPts val="0"/>
                        </a:spcBef>
                        <a:spcAft>
                          <a:spcPts val="0"/>
                        </a:spcAft>
                      </a:pPr>
                      <a:r>
                        <a:rPr lang="en-US" sz="1600" b="0" i="0" u="none" strike="noStrike" dirty="0">
                          <a:effectLst/>
                          <a:latin typeface="TH SarabunPSK" panose="020B0500040200020003" pitchFamily="34" charset="-34"/>
                          <a:ea typeface="Times New Roman" panose="02020603050405020304" pitchFamily="18" charset="0"/>
                          <a:cs typeface="+mn-cs"/>
                        </a:rPr>
                        <a:t>CLO4 Implement augmented reality applications.</a:t>
                      </a:r>
                      <a:endParaRPr lang="en-US" sz="1600" b="0" i="0" u="none" strike="noStrike" dirty="0">
                        <a:effectLst/>
                        <a:latin typeface="Arial" panose="020B0604020202020204" pitchFamily="34" charset="0"/>
                        <a:cs typeface="+mn-cs"/>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0" i="0" u="none" strike="noStrike">
                          <a:effectLst/>
                          <a:latin typeface="TH SarabunPSK" panose="020B0500040200020003" pitchFamily="34" charset="-34"/>
                          <a:ea typeface="Times New Roman" panose="02020603050405020304" pitchFamily="18" charset="0"/>
                          <a:cs typeface="TH SarabunPSK" panose="020B0500040200020003" pitchFamily="34" charset="-34"/>
                        </a:rPr>
                        <a:t>5</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0" i="0" u="none" strike="noStrike">
                          <a:effectLst/>
                          <a:latin typeface="TH SarabunPSK" panose="020B0500040200020003" pitchFamily="34" charset="-34"/>
                          <a:ea typeface="Times New Roman" panose="02020603050405020304" pitchFamily="18" charset="0"/>
                          <a:cs typeface="TH SarabunPSK" panose="020B0500040200020003" pitchFamily="34" charset="-34"/>
                        </a:rPr>
                        <a:t>10</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0" i="0" u="none" strike="noStrike">
                          <a:effectLst/>
                          <a:latin typeface="TH SarabunPSK" panose="020B0500040200020003" pitchFamily="34" charset="-34"/>
                          <a:ea typeface="Times New Roman" panose="02020603050405020304" pitchFamily="18" charset="0"/>
                          <a:cs typeface="TH SarabunPSK" panose="020B0500040200020003" pitchFamily="34" charset="-34"/>
                        </a:rPr>
                        <a:t>20</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1" i="0" u="none" strike="noStrike">
                          <a:effectLst/>
                          <a:latin typeface="TH SarabunPSK" panose="020B0500040200020003" pitchFamily="34" charset="-34"/>
                          <a:ea typeface="Times New Roman" panose="02020603050405020304" pitchFamily="18" charset="0"/>
                          <a:cs typeface="TH SarabunPSK" panose="020B0500040200020003" pitchFamily="34" charset="-34"/>
                        </a:rPr>
                        <a:t>35</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8413284"/>
                  </a:ext>
                </a:extLst>
              </a:tr>
              <a:tr h="362806">
                <a:tc>
                  <a:txBody>
                    <a:bodyPr/>
                    <a:lstStyle/>
                    <a:p>
                      <a:pPr marR="45720" algn="r" fontAlgn="ctr">
                        <a:spcBef>
                          <a:spcPts val="0"/>
                        </a:spcBef>
                        <a:spcAft>
                          <a:spcPts val="0"/>
                        </a:spcAft>
                      </a:pPr>
                      <a:r>
                        <a:rPr lang="en-US" sz="1600" b="1" i="0" u="none" strike="noStrike" dirty="0">
                          <a:effectLst/>
                          <a:latin typeface="TH SarabunPSK" panose="020B0500040200020003" pitchFamily="34" charset="-34"/>
                          <a:cs typeface="TH SarabunPSK" panose="020B0500040200020003" pitchFamily="34" charset="-34"/>
                        </a:rPr>
                        <a:t>Total</a:t>
                      </a:r>
                      <a:endParaRPr lang="th-TH" sz="1600" b="1" i="0" u="none" strike="noStrike" dirty="0">
                        <a:effectLst/>
                        <a:latin typeface="TH SarabunPSK" panose="020B0500040200020003" pitchFamily="34" charset="-34"/>
                        <a:cs typeface="TH SarabunPSK" panose="020B0500040200020003" pitchFamily="34" charset="-34"/>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1" i="0" u="none" strike="noStrike">
                          <a:effectLst/>
                          <a:latin typeface="TH SarabunPSK" panose="020B0500040200020003" pitchFamily="34" charset="-34"/>
                          <a:ea typeface="Times New Roman" panose="02020603050405020304" pitchFamily="18" charset="0"/>
                          <a:cs typeface="TH SarabunPSK" panose="020B0500040200020003" pitchFamily="34" charset="-34"/>
                        </a:rPr>
                        <a:t>20</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1" i="0" u="none" strike="noStrike">
                          <a:effectLst/>
                          <a:latin typeface="TH SarabunPSK" panose="020B0500040200020003" pitchFamily="34" charset="-34"/>
                          <a:ea typeface="Times New Roman" panose="02020603050405020304" pitchFamily="18" charset="0"/>
                          <a:cs typeface="TH SarabunPSK" panose="020B0500040200020003" pitchFamily="34" charset="-34"/>
                        </a:rPr>
                        <a:t>30</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1" i="0" u="none" strike="noStrike">
                          <a:effectLst/>
                          <a:latin typeface="TH SarabunPSK" panose="020B0500040200020003" pitchFamily="34" charset="-34"/>
                          <a:ea typeface="Times New Roman" panose="02020603050405020304" pitchFamily="18" charset="0"/>
                          <a:cs typeface="TH SarabunPSK" panose="020B0500040200020003" pitchFamily="34" charset="-34"/>
                        </a:rPr>
                        <a:t>40</a:t>
                      </a:r>
                      <a:endParaRPr lang="en-US" sz="2200" b="0" i="0" u="none" strike="noStrike">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R="45720" algn="ctr" fontAlgn="ctr">
                        <a:spcBef>
                          <a:spcPts val="0"/>
                        </a:spcBef>
                        <a:spcAft>
                          <a:spcPts val="0"/>
                        </a:spcAft>
                      </a:pPr>
                      <a:r>
                        <a:rPr lang="en-US" sz="1700" b="1" i="0" u="none" strike="noStrike" dirty="0">
                          <a:effectLst/>
                          <a:latin typeface="TH SarabunPSK" panose="020B0500040200020003" pitchFamily="34" charset="-34"/>
                          <a:ea typeface="Times New Roman" panose="02020603050405020304" pitchFamily="18" charset="0"/>
                          <a:cs typeface="TH SarabunPSK" panose="020B0500040200020003" pitchFamily="34" charset="-34"/>
                        </a:rPr>
                        <a:t>100</a:t>
                      </a:r>
                      <a:endParaRPr lang="en-US" sz="2200" b="0" i="0" u="none" strike="noStrike" dirty="0">
                        <a:effectLst/>
                        <a:latin typeface="Arial" panose="020B0604020202020204" pitchFamily="34" charset="0"/>
                      </a:endParaRPr>
                    </a:p>
                  </a:txBody>
                  <a:tcPr marL="84291" marR="84291" marT="11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9845330"/>
                  </a:ext>
                </a:extLst>
              </a:tr>
            </a:tbl>
          </a:graphicData>
        </a:graphic>
      </p:graphicFrame>
    </p:spTree>
    <p:extLst>
      <p:ext uri="{BB962C8B-B14F-4D97-AF65-F5344CB8AC3E}">
        <p14:creationId xmlns:p14="http://schemas.microsoft.com/office/powerpoint/2010/main" val="35780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49C0-292E-0A47-9D08-1DDBAE810248}"/>
              </a:ext>
            </a:extLst>
          </p:cNvPr>
          <p:cNvSpPr>
            <a:spLocks noGrp="1"/>
          </p:cNvSpPr>
          <p:nvPr>
            <p:ph type="title"/>
          </p:nvPr>
        </p:nvSpPr>
        <p:spPr/>
        <p:txBody>
          <a:bodyPr/>
          <a:lstStyle/>
          <a:p>
            <a:r>
              <a:rPr lang="en-US" dirty="0"/>
              <a:t>Projects</a:t>
            </a:r>
            <a:endParaRPr lang="th-TH" dirty="0"/>
          </a:p>
        </p:txBody>
      </p:sp>
      <p:sp>
        <p:nvSpPr>
          <p:cNvPr id="3" name="Content Placeholder 2">
            <a:extLst>
              <a:ext uri="{FF2B5EF4-FFF2-40B4-BE49-F238E27FC236}">
                <a16:creationId xmlns:a16="http://schemas.microsoft.com/office/drawing/2014/main" id="{CE48D248-0D56-DD8A-F7DA-68368D281FCF}"/>
              </a:ext>
            </a:extLst>
          </p:cNvPr>
          <p:cNvSpPr>
            <a:spLocks noGrp="1"/>
          </p:cNvSpPr>
          <p:nvPr>
            <p:ph idx="1"/>
          </p:nvPr>
        </p:nvSpPr>
        <p:spPr/>
        <p:txBody>
          <a:bodyPr>
            <a:normAutofit/>
          </a:bodyPr>
          <a:lstStyle/>
          <a:p>
            <a:r>
              <a:rPr lang="en-US" sz="2800" dirty="0"/>
              <a:t>Project 1 - OpenGL (15) - Tanaboon</a:t>
            </a:r>
          </a:p>
          <a:p>
            <a:r>
              <a:rPr lang="en-US" sz="2800" dirty="0"/>
              <a:t>Project 2 - WebGL (15) - </a:t>
            </a:r>
            <a:r>
              <a:rPr lang="en-US" sz="2800" dirty="0" err="1"/>
              <a:t>Pisut</a:t>
            </a:r>
            <a:endParaRPr lang="en-US" sz="2800" dirty="0"/>
          </a:p>
          <a:p>
            <a:r>
              <a:rPr lang="en-US" sz="2800" dirty="0"/>
              <a:t>Project 3 - AR (20) - </a:t>
            </a:r>
            <a:r>
              <a:rPr lang="en-US" sz="2800" dirty="0" err="1"/>
              <a:t>Pisut</a:t>
            </a:r>
            <a:endParaRPr lang="en-US" sz="2800" dirty="0"/>
          </a:p>
        </p:txBody>
      </p:sp>
    </p:spTree>
    <p:extLst>
      <p:ext uri="{BB962C8B-B14F-4D97-AF65-F5344CB8AC3E}">
        <p14:creationId xmlns:p14="http://schemas.microsoft.com/office/powerpoint/2010/main" val="3875220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BC61-539B-8683-9B6D-AF1765484D65}"/>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200">
                <a:solidFill>
                  <a:srgbClr val="262626"/>
                </a:solidFill>
              </a:rPr>
              <a:t>A picture is worth a thousand words</a:t>
            </a:r>
          </a:p>
        </p:txBody>
      </p:sp>
      <p:sp>
        <p:nvSpPr>
          <p:cNvPr id="15" name="Rectangle 14">
            <a:extLst>
              <a:ext uri="{FF2B5EF4-FFF2-40B4-BE49-F238E27FC236}">
                <a16:creationId xmlns:a16="http://schemas.microsoft.com/office/drawing/2014/main" id="{5CEBAAEF-3E73-4D85-9A3C-E40FEAFAE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n open book with a colorful explosion of art&#10;&#10;Description automatically generated">
            <a:extLst>
              <a:ext uri="{FF2B5EF4-FFF2-40B4-BE49-F238E27FC236}">
                <a16:creationId xmlns:a16="http://schemas.microsoft.com/office/drawing/2014/main" id="{ABA007A4-67AC-6489-A6B9-5D3DBF6272F1}"/>
              </a:ext>
            </a:extLst>
          </p:cNvPr>
          <p:cNvPicPr>
            <a:picLocks noGrp="1" noChangeAspect="1"/>
          </p:cNvPicPr>
          <p:nvPr>
            <p:ph idx="1"/>
          </p:nvPr>
        </p:nvPicPr>
        <p:blipFill>
          <a:blip r:embed="rId3"/>
          <a:stretch>
            <a:fillRect/>
          </a:stretch>
        </p:blipFill>
        <p:spPr>
          <a:xfrm>
            <a:off x="5294376" y="1511713"/>
            <a:ext cx="6257544" cy="3519868"/>
          </a:xfrm>
          <a:prstGeom prst="rect">
            <a:avLst/>
          </a:prstGeom>
        </p:spPr>
      </p:pic>
      <p:sp>
        <p:nvSpPr>
          <p:cNvPr id="7" name="TextBox 6">
            <a:extLst>
              <a:ext uri="{FF2B5EF4-FFF2-40B4-BE49-F238E27FC236}">
                <a16:creationId xmlns:a16="http://schemas.microsoft.com/office/drawing/2014/main" id="{4157C696-2BA3-AC64-2995-DE02EEAF349C}"/>
              </a:ext>
            </a:extLst>
          </p:cNvPr>
          <p:cNvSpPr txBox="1"/>
          <p:nvPr/>
        </p:nvSpPr>
        <p:spPr>
          <a:xfrm>
            <a:off x="6508328" y="5390792"/>
            <a:ext cx="3983526" cy="369332"/>
          </a:xfrm>
          <a:prstGeom prst="rect">
            <a:avLst/>
          </a:prstGeom>
          <a:noFill/>
        </p:spPr>
        <p:txBody>
          <a:bodyPr wrap="none" rtlCol="0">
            <a:spAutoFit/>
          </a:bodyPr>
          <a:lstStyle/>
          <a:p>
            <a:r>
              <a:rPr lang="en-US" dirty="0"/>
              <a:t>How you describe this picture in text …</a:t>
            </a:r>
            <a:endParaRPr lang="th-TH" dirty="0"/>
          </a:p>
        </p:txBody>
      </p:sp>
    </p:spTree>
    <p:extLst>
      <p:ext uri="{BB962C8B-B14F-4D97-AF65-F5344CB8AC3E}">
        <p14:creationId xmlns:p14="http://schemas.microsoft.com/office/powerpoint/2010/main" val="167304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A74F2F-E0CA-38AD-09D0-D9898DB6922D}"/>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DE5859A-A3F7-7141-009B-898590FC34E4}"/>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a:solidFill>
                  <a:schemeClr val="tx1"/>
                </a:solidFill>
              </a:rPr>
              <a:t>The History of imagery</a:t>
            </a:r>
            <a:endParaRPr lang="th-TH">
              <a:solidFill>
                <a:schemeClr val="tx1"/>
              </a:solidFill>
            </a:endParaRPr>
          </a:p>
        </p:txBody>
      </p:sp>
      <p:sp>
        <p:nvSpPr>
          <p:cNvPr id="3" name="Content Placeholder 2">
            <a:extLst>
              <a:ext uri="{FF2B5EF4-FFF2-40B4-BE49-F238E27FC236}">
                <a16:creationId xmlns:a16="http://schemas.microsoft.com/office/drawing/2014/main" id="{D3214705-9775-6DD3-72BD-D84F48DB80F2}"/>
              </a:ext>
            </a:extLst>
          </p:cNvPr>
          <p:cNvSpPr>
            <a:spLocks noGrp="1"/>
          </p:cNvSpPr>
          <p:nvPr>
            <p:ph idx="1"/>
          </p:nvPr>
        </p:nvSpPr>
        <p:spPr>
          <a:xfrm>
            <a:off x="2231136" y="2638045"/>
            <a:ext cx="7729728" cy="623902"/>
          </a:xfrm>
        </p:spPr>
        <p:txBody>
          <a:bodyPr>
            <a:normAutofit lnSpcReduction="10000"/>
          </a:bodyPr>
          <a:lstStyle/>
          <a:p>
            <a:pPr algn="ctr"/>
            <a:r>
              <a:rPr lang="en-US" dirty="0">
                <a:hlinkClick r:id="rId3"/>
              </a:rPr>
              <a:t>https://www.sutori.com/en/story/the-history-of-imagery--WBqCQVTzEyER2h6aH4mXgKpc</a:t>
            </a:r>
            <a:endParaRPr lang="en-US" dirty="0"/>
          </a:p>
          <a:p>
            <a:pPr algn="ctr"/>
            <a:endParaRPr lang="th-TH" dirty="0"/>
          </a:p>
        </p:txBody>
      </p:sp>
      <p:sp>
        <p:nvSpPr>
          <p:cNvPr id="8" name="TextBox 7">
            <a:extLst>
              <a:ext uri="{FF2B5EF4-FFF2-40B4-BE49-F238E27FC236}">
                <a16:creationId xmlns:a16="http://schemas.microsoft.com/office/drawing/2014/main" id="{14029B49-A3B3-61A2-205E-DD56232DE92E}"/>
              </a:ext>
            </a:extLst>
          </p:cNvPr>
          <p:cNvSpPr txBox="1"/>
          <p:nvPr/>
        </p:nvSpPr>
        <p:spPr>
          <a:xfrm>
            <a:off x="7747024" y="6596380"/>
            <a:ext cx="4427679" cy="261610"/>
          </a:xfrm>
          <a:prstGeom prst="rect">
            <a:avLst/>
          </a:prstGeom>
          <a:noFill/>
        </p:spPr>
        <p:txBody>
          <a:bodyPr wrap="square">
            <a:spAutoFit/>
          </a:bodyPr>
          <a:lstStyle/>
          <a:p>
            <a:r>
              <a:rPr lang="en-US" sz="1100" dirty="0"/>
              <a:t>https://www.thesprucecrafts.com/brief-history-of-photography-2688527</a:t>
            </a:r>
            <a:endParaRPr lang="th-TH" sz="1100" dirty="0"/>
          </a:p>
        </p:txBody>
      </p:sp>
    </p:spTree>
    <p:extLst>
      <p:ext uri="{BB962C8B-B14F-4D97-AF65-F5344CB8AC3E}">
        <p14:creationId xmlns:p14="http://schemas.microsoft.com/office/powerpoint/2010/main" val="60158584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E5F5A-165D-7B47-956B-6A7C9F5A5511}"/>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sz="2400">
                <a:solidFill>
                  <a:srgbClr val="FFFFFF"/>
                </a:solidFill>
              </a:rPr>
              <a:t>Creativity is beyond … imaging devices.</a:t>
            </a:r>
            <a:endParaRPr lang="th-TH" sz="2400">
              <a:solidFill>
                <a:srgbClr val="FFFFFF"/>
              </a:solidFill>
            </a:endParaRP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BBCFF60-F1CD-AE8B-8670-3F104C1A159D}"/>
              </a:ext>
            </a:extLst>
          </p:cNvPr>
          <p:cNvGraphicFramePr>
            <a:graphicFrameLocks noGrp="1"/>
          </p:cNvGraphicFramePr>
          <p:nvPr>
            <p:ph idx="1"/>
            <p:extLst>
              <p:ext uri="{D42A27DB-BD31-4B8C-83A1-F6EECF244321}">
                <p14:modId xmlns:p14="http://schemas.microsoft.com/office/powerpoint/2010/main" val="1141451052"/>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804738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TM10001115[[fn=Parcel]]</Template>
  <TotalTime>10277</TotalTime>
  <Words>3643</Words>
  <Application>Microsoft Office PowerPoint</Application>
  <PresentationFormat>Widescreen</PresentationFormat>
  <Paragraphs>267</Paragraphs>
  <Slides>41</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Aptos</vt:lpstr>
      <vt:lpstr>Arial</vt:lpstr>
      <vt:lpstr>Gill Sans MT</vt:lpstr>
      <vt:lpstr>TH SarabunPSK</vt:lpstr>
      <vt:lpstr>Wingdings</vt:lpstr>
      <vt:lpstr>Parcel</vt:lpstr>
      <vt:lpstr>Computer graphics and augmented reality</vt:lpstr>
      <vt:lpstr>Course outline – CG</vt:lpstr>
      <vt:lpstr>Course outline – XR</vt:lpstr>
      <vt:lpstr>Course materials – CG</vt:lpstr>
      <vt:lpstr>Grading</vt:lpstr>
      <vt:lpstr>Projects</vt:lpstr>
      <vt:lpstr>A picture is worth a thousand words</vt:lpstr>
      <vt:lpstr>The History of imagery</vt:lpstr>
      <vt:lpstr>Creativity is beyond … imaging devices.</vt:lpstr>
      <vt:lpstr>What is computer graphics ?</vt:lpstr>
      <vt:lpstr>Why computer graphics ?</vt:lpstr>
      <vt:lpstr>Key topics</vt:lpstr>
      <vt:lpstr>Pipeline for 3D graphics</vt:lpstr>
      <vt:lpstr>Applications</vt:lpstr>
      <vt:lpstr>Entertainment industry -  Major components related to computer graphics (CG) </vt:lpstr>
      <vt:lpstr>Special Effects in Movies:  The role of computer graphics</vt:lpstr>
      <vt:lpstr>Working domain of computer graphics </vt:lpstr>
      <vt:lpstr>How to represent images on a display ?</vt:lpstr>
      <vt:lpstr>An Example</vt:lpstr>
      <vt:lpstr>Raster images</vt:lpstr>
      <vt:lpstr>Raster and Vector Images</vt:lpstr>
      <vt:lpstr>Types of Displays</vt:lpstr>
      <vt:lpstr>PowerPoint Presentation</vt:lpstr>
      <vt:lpstr>Input device</vt:lpstr>
      <vt:lpstr>PowerPoint Presentation</vt:lpstr>
      <vt:lpstr>Bayer mosacing pattern</vt:lpstr>
      <vt:lpstr>PowerPoint Presentation</vt:lpstr>
      <vt:lpstr>Pixel</vt:lpstr>
      <vt:lpstr>Image formats</vt:lpstr>
      <vt:lpstr>Color models</vt:lpstr>
      <vt:lpstr>Alpha compositing</vt:lpstr>
      <vt:lpstr>PowerPoint Presentation</vt:lpstr>
      <vt:lpstr>Revisiting  the traditional pipeline</vt:lpstr>
      <vt:lpstr>geometry</vt:lpstr>
      <vt:lpstr>Learn more about geometry, 2D graphics and 3D graphics in week 2 – 4.</vt:lpstr>
      <vt:lpstr>Object manipulation</vt:lpstr>
      <vt:lpstr>appearance</vt:lpstr>
      <vt:lpstr>Shading model</vt:lpstr>
      <vt:lpstr>image – the output</vt:lpstr>
      <vt:lpstr>Fundamentals of Animation in 3D Graphics</vt:lpstr>
      <vt:lpstr>How do video game graphics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and augmented reality</dc:title>
  <dc:creator>tanaboon tongbuasirilai</dc:creator>
  <cp:lastModifiedBy>tanaboon tongbuasirilai</cp:lastModifiedBy>
  <cp:revision>1</cp:revision>
  <dcterms:created xsi:type="dcterms:W3CDTF">2024-05-22T07:28:32Z</dcterms:created>
  <dcterms:modified xsi:type="dcterms:W3CDTF">2024-09-11T03:42:45Z</dcterms:modified>
</cp:coreProperties>
</file>